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9" r:id="rId5"/>
    <p:sldId id="7634" r:id="rId6"/>
    <p:sldId id="7638" r:id="rId7"/>
    <p:sldId id="7635" r:id="rId8"/>
    <p:sldId id="7645" r:id="rId9"/>
    <p:sldId id="7637" r:id="rId10"/>
    <p:sldId id="7639" r:id="rId11"/>
    <p:sldId id="7640" r:id="rId12"/>
    <p:sldId id="7641" r:id="rId13"/>
    <p:sldId id="7642" r:id="rId14"/>
    <p:sldId id="7644" r:id="rId15"/>
    <p:sldId id="275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3" userDrawn="1">
          <p15:clr>
            <a:srgbClr val="A4A3A4"/>
          </p15:clr>
        </p15:guide>
        <p15:guide id="2" pos="3878" userDrawn="1">
          <p15:clr>
            <a:srgbClr val="A4A3A4"/>
          </p15:clr>
        </p15:guide>
        <p15:guide id="3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C31D"/>
    <a:srgbClr val="000000"/>
    <a:srgbClr val="20364B"/>
    <a:srgbClr val="D9AF2C"/>
    <a:srgbClr val="FDC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098" y="894"/>
      </p:cViewPr>
      <p:guideLst>
        <p:guide orient="horz" pos="2223"/>
        <p:guide pos="387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20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0241915" y="3130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3.xml"/><Relationship Id="rId15" Type="http://schemas.openxmlformats.org/officeDocument/2006/relationships/image" Target="../media/image2.png"/><Relationship Id="rId14" Type="http://schemas.openxmlformats.org/officeDocument/2006/relationships/tags" Target="../tags/tag2.xml"/><Relationship Id="rId13" Type="http://schemas.openxmlformats.org/officeDocument/2006/relationships/image" Target="../media/image1.png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BD29-E383-4920-941D-7E5C7188D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C807-DD21-416E-9EB5-A8425DAD82D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-4445" y="0"/>
            <a:ext cx="12201525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50000"/>
          </a:blip>
          <a:srcRect l="70988" t="76188"/>
          <a:stretch>
            <a:fillRect/>
          </a:stretch>
        </p:blipFill>
        <p:spPr>
          <a:xfrm>
            <a:off x="0" y="0"/>
            <a:ext cx="1219200" cy="606477"/>
          </a:xfrm>
          <a:custGeom>
            <a:avLst/>
            <a:gdLst>
              <a:gd name="connsiteX0" fmla="*/ 0 w 1450338"/>
              <a:gd name="connsiteY0" fmla="*/ 0 h 721454"/>
              <a:gd name="connsiteX1" fmla="*/ 1450338 w 1450338"/>
              <a:gd name="connsiteY1" fmla="*/ 0 h 721454"/>
              <a:gd name="connsiteX2" fmla="*/ 1450338 w 1450338"/>
              <a:gd name="connsiteY2" fmla="*/ 721454 h 721454"/>
              <a:gd name="connsiteX3" fmla="*/ 0 w 1450338"/>
              <a:gd name="connsiteY3" fmla="*/ 721454 h 72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0338" h="721454">
                <a:moveTo>
                  <a:pt x="0" y="0"/>
                </a:moveTo>
                <a:lnTo>
                  <a:pt x="1450338" y="0"/>
                </a:lnTo>
                <a:lnTo>
                  <a:pt x="1450338" y="721454"/>
                </a:lnTo>
                <a:lnTo>
                  <a:pt x="0" y="721454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5">
            <a:alphaModFix amt="50000"/>
          </a:blip>
          <a:srcRect l="67168" t="63343"/>
          <a:stretch>
            <a:fillRect/>
          </a:stretch>
        </p:blipFill>
        <p:spPr>
          <a:xfrm rot="12144671">
            <a:off x="10796648" y="6215259"/>
            <a:ext cx="1410734" cy="954580"/>
          </a:xfrm>
          <a:custGeom>
            <a:avLst/>
            <a:gdLst>
              <a:gd name="connsiteX0" fmla="*/ 1678183 w 1678183"/>
              <a:gd name="connsiteY0" fmla="*/ 1135551 h 1135551"/>
              <a:gd name="connsiteX1" fmla="*/ 182886 w 1678183"/>
              <a:gd name="connsiteY1" fmla="*/ 1135551 h 1135551"/>
              <a:gd name="connsiteX2" fmla="*/ 0 w 1678183"/>
              <a:gd name="connsiteY2" fmla="*/ 692081 h 1135551"/>
              <a:gd name="connsiteX3" fmla="*/ 1678183 w 1678183"/>
              <a:gd name="connsiteY3" fmla="*/ 0 h 113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183" h="1135551">
                <a:moveTo>
                  <a:pt x="1678183" y="1135551"/>
                </a:moveTo>
                <a:lnTo>
                  <a:pt x="182886" y="1135551"/>
                </a:lnTo>
                <a:lnTo>
                  <a:pt x="0" y="692081"/>
                </a:lnTo>
                <a:lnTo>
                  <a:pt x="1678183" y="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25.xml"/><Relationship Id="rId7" Type="http://schemas.openxmlformats.org/officeDocument/2006/relationships/image" Target="../media/image12.jpeg"/><Relationship Id="rId6" Type="http://schemas.openxmlformats.org/officeDocument/2006/relationships/tags" Target="../tags/tag124.xml"/><Relationship Id="rId5" Type="http://schemas.openxmlformats.org/officeDocument/2006/relationships/image" Target="../media/image11.jpeg"/><Relationship Id="rId4" Type="http://schemas.openxmlformats.org/officeDocument/2006/relationships/tags" Target="../tags/tag123.xml"/><Relationship Id="rId3" Type="http://schemas.openxmlformats.org/officeDocument/2006/relationships/image" Target="../media/image10.jpeg"/><Relationship Id="rId2" Type="http://schemas.openxmlformats.org/officeDocument/2006/relationships/tags" Target="../tags/tag122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7.png"/><Relationship Id="rId16" Type="http://schemas.openxmlformats.org/officeDocument/2006/relationships/tags" Target="../tags/tag129.xml"/><Relationship Id="rId15" Type="http://schemas.openxmlformats.org/officeDocument/2006/relationships/image" Target="../media/image16.png"/><Relationship Id="rId14" Type="http://schemas.openxmlformats.org/officeDocument/2006/relationships/tags" Target="../tags/tag128.xml"/><Relationship Id="rId13" Type="http://schemas.openxmlformats.org/officeDocument/2006/relationships/image" Target="../media/image15.jpeg"/><Relationship Id="rId12" Type="http://schemas.openxmlformats.org/officeDocument/2006/relationships/tags" Target="../tags/tag127.xml"/><Relationship Id="rId11" Type="http://schemas.openxmlformats.org/officeDocument/2006/relationships/image" Target="../media/image14.png"/><Relationship Id="rId10" Type="http://schemas.openxmlformats.org/officeDocument/2006/relationships/tags" Target="../tags/tag126.xml"/><Relationship Id="rId1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156.xml"/><Relationship Id="rId27" Type="http://schemas.openxmlformats.org/officeDocument/2006/relationships/tags" Target="../tags/tag155.xml"/><Relationship Id="rId26" Type="http://schemas.openxmlformats.org/officeDocument/2006/relationships/tags" Target="../tags/tag154.xml"/><Relationship Id="rId25" Type="http://schemas.openxmlformats.org/officeDocument/2006/relationships/tags" Target="../tags/tag153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image" Target="../media/image9.png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3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2" Type="http://schemas.openxmlformats.org/officeDocument/2006/relationships/slideLayout" Target="../slideLayouts/slideLayout2.xml"/><Relationship Id="rId61" Type="http://schemas.openxmlformats.org/officeDocument/2006/relationships/tags" Target="../tags/tag217.xml"/><Relationship Id="rId60" Type="http://schemas.openxmlformats.org/officeDocument/2006/relationships/tags" Target="../tags/tag216.xml"/><Relationship Id="rId6" Type="http://schemas.openxmlformats.org/officeDocument/2006/relationships/tags" Target="../tags/tag162.xml"/><Relationship Id="rId59" Type="http://schemas.openxmlformats.org/officeDocument/2006/relationships/tags" Target="../tags/tag215.xml"/><Relationship Id="rId58" Type="http://schemas.openxmlformats.org/officeDocument/2006/relationships/tags" Target="../tags/tag214.xml"/><Relationship Id="rId57" Type="http://schemas.openxmlformats.org/officeDocument/2006/relationships/tags" Target="../tags/tag213.xml"/><Relationship Id="rId56" Type="http://schemas.openxmlformats.org/officeDocument/2006/relationships/tags" Target="../tags/tag212.xml"/><Relationship Id="rId55" Type="http://schemas.openxmlformats.org/officeDocument/2006/relationships/tags" Target="../tags/tag211.xml"/><Relationship Id="rId54" Type="http://schemas.openxmlformats.org/officeDocument/2006/relationships/tags" Target="../tags/tag210.xml"/><Relationship Id="rId53" Type="http://schemas.openxmlformats.org/officeDocument/2006/relationships/tags" Target="../tags/tag209.xml"/><Relationship Id="rId52" Type="http://schemas.openxmlformats.org/officeDocument/2006/relationships/tags" Target="../tags/tag208.xml"/><Relationship Id="rId51" Type="http://schemas.openxmlformats.org/officeDocument/2006/relationships/tags" Target="../tags/tag207.xml"/><Relationship Id="rId50" Type="http://schemas.openxmlformats.org/officeDocument/2006/relationships/tags" Target="../tags/tag206.xml"/><Relationship Id="rId5" Type="http://schemas.openxmlformats.org/officeDocument/2006/relationships/tags" Target="../tags/tag161.xml"/><Relationship Id="rId49" Type="http://schemas.openxmlformats.org/officeDocument/2006/relationships/tags" Target="../tags/tag205.xml"/><Relationship Id="rId48" Type="http://schemas.openxmlformats.org/officeDocument/2006/relationships/tags" Target="../tags/tag204.xml"/><Relationship Id="rId47" Type="http://schemas.openxmlformats.org/officeDocument/2006/relationships/tags" Target="../tags/tag203.xml"/><Relationship Id="rId46" Type="http://schemas.openxmlformats.org/officeDocument/2006/relationships/tags" Target="../tags/tag202.xml"/><Relationship Id="rId45" Type="http://schemas.openxmlformats.org/officeDocument/2006/relationships/tags" Target="../tags/tag201.xml"/><Relationship Id="rId44" Type="http://schemas.openxmlformats.org/officeDocument/2006/relationships/tags" Target="../tags/tag200.xml"/><Relationship Id="rId43" Type="http://schemas.openxmlformats.org/officeDocument/2006/relationships/tags" Target="../tags/tag199.xml"/><Relationship Id="rId42" Type="http://schemas.openxmlformats.org/officeDocument/2006/relationships/tags" Target="../tags/tag198.xml"/><Relationship Id="rId41" Type="http://schemas.openxmlformats.org/officeDocument/2006/relationships/tags" Target="../tags/tag197.xml"/><Relationship Id="rId40" Type="http://schemas.openxmlformats.org/officeDocument/2006/relationships/tags" Target="../tags/tag196.xml"/><Relationship Id="rId4" Type="http://schemas.openxmlformats.org/officeDocument/2006/relationships/tags" Target="../tags/tag160.xml"/><Relationship Id="rId39" Type="http://schemas.openxmlformats.org/officeDocument/2006/relationships/tags" Target="../tags/tag195.xml"/><Relationship Id="rId38" Type="http://schemas.openxmlformats.org/officeDocument/2006/relationships/tags" Target="../tags/tag194.xml"/><Relationship Id="rId37" Type="http://schemas.openxmlformats.org/officeDocument/2006/relationships/tags" Target="../tags/tag193.xml"/><Relationship Id="rId36" Type="http://schemas.openxmlformats.org/officeDocument/2006/relationships/tags" Target="../tags/tag192.xml"/><Relationship Id="rId35" Type="http://schemas.openxmlformats.org/officeDocument/2006/relationships/tags" Target="../tags/tag191.xml"/><Relationship Id="rId34" Type="http://schemas.openxmlformats.org/officeDocument/2006/relationships/tags" Target="../tags/tag190.xml"/><Relationship Id="rId33" Type="http://schemas.openxmlformats.org/officeDocument/2006/relationships/tags" Target="../tags/tag189.xml"/><Relationship Id="rId32" Type="http://schemas.openxmlformats.org/officeDocument/2006/relationships/tags" Target="../tags/tag188.xml"/><Relationship Id="rId31" Type="http://schemas.openxmlformats.org/officeDocument/2006/relationships/tags" Target="../tags/tag187.xml"/><Relationship Id="rId30" Type="http://schemas.openxmlformats.org/officeDocument/2006/relationships/tags" Target="../tags/tag186.xml"/><Relationship Id="rId3" Type="http://schemas.openxmlformats.org/officeDocument/2006/relationships/tags" Target="../tags/tag159.xml"/><Relationship Id="rId29" Type="http://schemas.openxmlformats.org/officeDocument/2006/relationships/tags" Target="../tags/tag185.xml"/><Relationship Id="rId28" Type="http://schemas.openxmlformats.org/officeDocument/2006/relationships/tags" Target="../tags/tag184.xml"/><Relationship Id="rId27" Type="http://schemas.openxmlformats.org/officeDocument/2006/relationships/tags" Target="../tags/tag183.xml"/><Relationship Id="rId26" Type="http://schemas.openxmlformats.org/officeDocument/2006/relationships/tags" Target="../tags/tag182.xml"/><Relationship Id="rId25" Type="http://schemas.openxmlformats.org/officeDocument/2006/relationships/tags" Target="../tags/tag181.xml"/><Relationship Id="rId24" Type="http://schemas.openxmlformats.org/officeDocument/2006/relationships/tags" Target="../tags/tag180.xml"/><Relationship Id="rId23" Type="http://schemas.openxmlformats.org/officeDocument/2006/relationships/tags" Target="../tags/tag179.xml"/><Relationship Id="rId22" Type="http://schemas.openxmlformats.org/officeDocument/2006/relationships/tags" Target="../tags/tag178.xml"/><Relationship Id="rId21" Type="http://schemas.openxmlformats.org/officeDocument/2006/relationships/tags" Target="../tags/tag177.xml"/><Relationship Id="rId20" Type="http://schemas.openxmlformats.org/officeDocument/2006/relationships/tags" Target="../tags/tag176.xml"/><Relationship Id="rId2" Type="http://schemas.openxmlformats.org/officeDocument/2006/relationships/tags" Target="../tags/tag158.xml"/><Relationship Id="rId19" Type="http://schemas.openxmlformats.org/officeDocument/2006/relationships/tags" Target="../tags/tag175.xml"/><Relationship Id="rId18" Type="http://schemas.openxmlformats.org/officeDocument/2006/relationships/tags" Target="../tags/tag174.xml"/><Relationship Id="rId17" Type="http://schemas.openxmlformats.org/officeDocument/2006/relationships/tags" Target="../tags/tag173.xml"/><Relationship Id="rId16" Type="http://schemas.openxmlformats.org/officeDocument/2006/relationships/tags" Target="../tags/tag172.xml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tags" Target="../tags/tag1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8.png"/><Relationship Id="rId7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tags" Target="../tags/tag8.xml"/><Relationship Id="rId4" Type="http://schemas.openxmlformats.org/officeDocument/2006/relationships/image" Target="../media/image6.png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37.xml"/><Relationship Id="rId27" Type="http://schemas.openxmlformats.org/officeDocument/2006/relationships/tags" Target="../tags/tag36.xml"/><Relationship Id="rId26" Type="http://schemas.openxmlformats.org/officeDocument/2006/relationships/tags" Target="../tags/tag35.xml"/><Relationship Id="rId25" Type="http://schemas.openxmlformats.org/officeDocument/2006/relationships/tags" Target="../tags/tag34.xml"/><Relationship Id="rId24" Type="http://schemas.openxmlformats.org/officeDocument/2006/relationships/tags" Target="../tags/tag33.xml"/><Relationship Id="rId23" Type="http://schemas.openxmlformats.org/officeDocument/2006/relationships/tags" Target="../tags/tag32.xml"/><Relationship Id="rId22" Type="http://schemas.openxmlformats.org/officeDocument/2006/relationships/tags" Target="../tags/tag31.xml"/><Relationship Id="rId21" Type="http://schemas.openxmlformats.org/officeDocument/2006/relationships/tags" Target="../tags/tag30.xml"/><Relationship Id="rId20" Type="http://schemas.openxmlformats.org/officeDocument/2006/relationships/tags" Target="../tags/tag29.xml"/><Relationship Id="rId2" Type="http://schemas.openxmlformats.org/officeDocument/2006/relationships/image" Target="../media/image9.png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2" Type="http://schemas.openxmlformats.org/officeDocument/2006/relationships/slideLayout" Target="../slideLayouts/slideLayout2.xml"/><Relationship Id="rId61" Type="http://schemas.openxmlformats.org/officeDocument/2006/relationships/tags" Target="../tags/tag98.xml"/><Relationship Id="rId60" Type="http://schemas.openxmlformats.org/officeDocument/2006/relationships/tags" Target="../tags/tag97.xml"/><Relationship Id="rId6" Type="http://schemas.openxmlformats.org/officeDocument/2006/relationships/tags" Target="../tags/tag43.xml"/><Relationship Id="rId59" Type="http://schemas.openxmlformats.org/officeDocument/2006/relationships/tags" Target="../tags/tag96.xml"/><Relationship Id="rId58" Type="http://schemas.openxmlformats.org/officeDocument/2006/relationships/tags" Target="../tags/tag95.xml"/><Relationship Id="rId57" Type="http://schemas.openxmlformats.org/officeDocument/2006/relationships/tags" Target="../tags/tag94.xml"/><Relationship Id="rId56" Type="http://schemas.openxmlformats.org/officeDocument/2006/relationships/tags" Target="../tags/tag93.xml"/><Relationship Id="rId55" Type="http://schemas.openxmlformats.org/officeDocument/2006/relationships/tags" Target="../tags/tag92.xml"/><Relationship Id="rId54" Type="http://schemas.openxmlformats.org/officeDocument/2006/relationships/tags" Target="../tags/tag91.xml"/><Relationship Id="rId53" Type="http://schemas.openxmlformats.org/officeDocument/2006/relationships/tags" Target="../tags/tag90.xml"/><Relationship Id="rId52" Type="http://schemas.openxmlformats.org/officeDocument/2006/relationships/tags" Target="../tags/tag89.xml"/><Relationship Id="rId51" Type="http://schemas.openxmlformats.org/officeDocument/2006/relationships/tags" Target="../tags/tag88.xml"/><Relationship Id="rId50" Type="http://schemas.openxmlformats.org/officeDocument/2006/relationships/tags" Target="../tags/tag87.xml"/><Relationship Id="rId5" Type="http://schemas.openxmlformats.org/officeDocument/2006/relationships/tags" Target="../tags/tag42.xml"/><Relationship Id="rId49" Type="http://schemas.openxmlformats.org/officeDocument/2006/relationships/tags" Target="../tags/tag86.xml"/><Relationship Id="rId48" Type="http://schemas.openxmlformats.org/officeDocument/2006/relationships/tags" Target="../tags/tag85.xml"/><Relationship Id="rId47" Type="http://schemas.openxmlformats.org/officeDocument/2006/relationships/tags" Target="../tags/tag84.xml"/><Relationship Id="rId46" Type="http://schemas.openxmlformats.org/officeDocument/2006/relationships/tags" Target="../tags/tag83.xml"/><Relationship Id="rId45" Type="http://schemas.openxmlformats.org/officeDocument/2006/relationships/tags" Target="../tags/tag82.xml"/><Relationship Id="rId44" Type="http://schemas.openxmlformats.org/officeDocument/2006/relationships/tags" Target="../tags/tag81.xml"/><Relationship Id="rId43" Type="http://schemas.openxmlformats.org/officeDocument/2006/relationships/tags" Target="../tags/tag80.xml"/><Relationship Id="rId42" Type="http://schemas.openxmlformats.org/officeDocument/2006/relationships/tags" Target="../tags/tag79.xml"/><Relationship Id="rId41" Type="http://schemas.openxmlformats.org/officeDocument/2006/relationships/tags" Target="../tags/tag78.xml"/><Relationship Id="rId40" Type="http://schemas.openxmlformats.org/officeDocument/2006/relationships/tags" Target="../tags/tag77.xml"/><Relationship Id="rId4" Type="http://schemas.openxmlformats.org/officeDocument/2006/relationships/tags" Target="../tags/tag41.xml"/><Relationship Id="rId39" Type="http://schemas.openxmlformats.org/officeDocument/2006/relationships/tags" Target="../tags/tag76.xml"/><Relationship Id="rId38" Type="http://schemas.openxmlformats.org/officeDocument/2006/relationships/tags" Target="../tags/tag75.xml"/><Relationship Id="rId37" Type="http://schemas.openxmlformats.org/officeDocument/2006/relationships/tags" Target="../tags/tag74.xml"/><Relationship Id="rId36" Type="http://schemas.openxmlformats.org/officeDocument/2006/relationships/tags" Target="../tags/tag73.xml"/><Relationship Id="rId35" Type="http://schemas.openxmlformats.org/officeDocument/2006/relationships/tags" Target="../tags/tag72.xml"/><Relationship Id="rId34" Type="http://schemas.openxmlformats.org/officeDocument/2006/relationships/tags" Target="../tags/tag71.xml"/><Relationship Id="rId33" Type="http://schemas.openxmlformats.org/officeDocument/2006/relationships/tags" Target="../tags/tag70.xml"/><Relationship Id="rId32" Type="http://schemas.openxmlformats.org/officeDocument/2006/relationships/tags" Target="../tags/tag69.xml"/><Relationship Id="rId31" Type="http://schemas.openxmlformats.org/officeDocument/2006/relationships/tags" Target="../tags/tag68.xml"/><Relationship Id="rId30" Type="http://schemas.openxmlformats.org/officeDocument/2006/relationships/tags" Target="../tags/tag67.xml"/><Relationship Id="rId3" Type="http://schemas.openxmlformats.org/officeDocument/2006/relationships/tags" Target="../tags/tag40.xml"/><Relationship Id="rId29" Type="http://schemas.openxmlformats.org/officeDocument/2006/relationships/tags" Target="../tags/tag66.xml"/><Relationship Id="rId28" Type="http://schemas.openxmlformats.org/officeDocument/2006/relationships/tags" Target="../tags/tag65.xml"/><Relationship Id="rId27" Type="http://schemas.openxmlformats.org/officeDocument/2006/relationships/tags" Target="../tags/tag64.xml"/><Relationship Id="rId26" Type="http://schemas.openxmlformats.org/officeDocument/2006/relationships/tags" Target="../tags/tag63.xml"/><Relationship Id="rId25" Type="http://schemas.openxmlformats.org/officeDocument/2006/relationships/tags" Target="../tags/tag62.xml"/><Relationship Id="rId24" Type="http://schemas.openxmlformats.org/officeDocument/2006/relationships/tags" Target="../tags/tag61.xml"/><Relationship Id="rId23" Type="http://schemas.openxmlformats.org/officeDocument/2006/relationships/tags" Target="../tags/tag60.xml"/><Relationship Id="rId22" Type="http://schemas.openxmlformats.org/officeDocument/2006/relationships/tags" Target="../tags/tag59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tags" Target="../tags/tag39.xml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119.xml"/><Relationship Id="rId20" Type="http://schemas.openxmlformats.org/officeDocument/2006/relationships/tags" Target="../tags/tag118.xml"/><Relationship Id="rId2" Type="http://schemas.openxmlformats.org/officeDocument/2006/relationships/tags" Target="../tags/tag100.xml"/><Relationship Id="rId19" Type="http://schemas.openxmlformats.org/officeDocument/2006/relationships/tags" Target="../tags/tag117.xml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2210" y="3950335"/>
            <a:ext cx="675640" cy="668655"/>
          </a:xfrm>
          <a:custGeom>
            <a:avLst/>
            <a:gdLst>
              <a:gd name="connsiteX0" fmla="*/ 341 w 675513"/>
              <a:gd name="connsiteY0" fmla="*/ 320 h 668654"/>
              <a:gd name="connsiteX1" fmla="*/ 675854 w 675513"/>
              <a:gd name="connsiteY1" fmla="*/ 320 h 668654"/>
              <a:gd name="connsiteX2" fmla="*/ 675854 w 675513"/>
              <a:gd name="connsiteY2" fmla="*/ 668975 h 668654"/>
              <a:gd name="connsiteX3" fmla="*/ 341 w 675513"/>
              <a:gd name="connsiteY3" fmla="*/ 668975 h 66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13" h="668654">
                <a:moveTo>
                  <a:pt x="341" y="320"/>
                </a:moveTo>
                <a:lnTo>
                  <a:pt x="675854" y="320"/>
                </a:lnTo>
                <a:lnTo>
                  <a:pt x="675854" y="668975"/>
                </a:lnTo>
                <a:lnTo>
                  <a:pt x="341" y="668975"/>
                </a:lnTo>
                <a:close/>
              </a:path>
            </a:pathLst>
          </a:custGeom>
        </p:spPr>
      </p:pic>
      <p:sp>
        <p:nvSpPr>
          <p:cNvPr id="25" name="文本框 24"/>
          <p:cNvSpPr txBox="1"/>
          <p:nvPr/>
        </p:nvSpPr>
        <p:spPr>
          <a:xfrm>
            <a:off x="6099810" y="1961515"/>
            <a:ext cx="59461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latin typeface="Noto Sans S Chinese Bold" panose="020B0800000000000000" pitchFamily="34" charset="-122"/>
                <a:ea typeface="Noto Sans S Chinese Bold" panose="020B0800000000000000" pitchFamily="34" charset="-122"/>
              </a:defRPr>
            </a:lvl1pPr>
          </a:lstStyle>
          <a:p>
            <a:pPr algn="ctr"/>
            <a:r>
              <a:rPr lang="zh-CN" altLang="en-US" sz="5400" dirty="0">
                <a:solidFill>
                  <a:srgbClr val="FBC31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智能工厂案例介绍</a:t>
            </a:r>
            <a:r>
              <a:rPr lang="en-US" altLang="zh-CN" sz="6000" dirty="0">
                <a:solidFill>
                  <a:srgbClr val="FBC31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endParaRPr lang="zh-CN" altLang="en-US" sz="6000" dirty="0">
              <a:solidFill>
                <a:srgbClr val="FBC31D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32435" y="1578610"/>
            <a:ext cx="5049520" cy="3170555"/>
          </a:xfrm>
          <a:prstGeom prst="round2DiagRect">
            <a:avLst/>
          </a:prstGeom>
          <a:ln w="44450" cap="rnd">
            <a:solidFill>
              <a:schemeClr val="accent1"/>
            </a:solidFill>
            <a:bevel/>
          </a:ln>
          <a:effectLst>
            <a:outerShdw blurRad="12700" dist="469900" dir="2700000" algn="tl" rotWithShape="0">
              <a:srgbClr val="FBC31D">
                <a:alpha val="40000"/>
              </a:srgbClr>
            </a:outerShdw>
          </a:effectLst>
        </p:spPr>
      </p:pic>
      <p:sp>
        <p:nvSpPr>
          <p:cNvPr id="14" name="文本框 13" descr="7b0a20202020227461726765744d6f64756c65223a202270726f636573734f6e6c696e65466f6e7473220a7d0a"/>
          <p:cNvSpPr txBox="1"/>
          <p:nvPr>
            <p:custDataLst>
              <p:tags r:id="rId4"/>
            </p:custDataLst>
          </p:nvPr>
        </p:nvSpPr>
        <p:spPr>
          <a:xfrm>
            <a:off x="5944411" y="3366950"/>
            <a:ext cx="597912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华文新魏" panose="02010800040101010101" charset="-122"/>
                <a:ea typeface="华文新魏" panose="02010800040101010101" charset="-122"/>
                <a:sym typeface="方正仿宋_GB2312" panose="02000000000000000000" charset="-122"/>
              </a:rPr>
              <a:t>机加工行业</a:t>
            </a:r>
            <a:endParaRPr lang="zh-CN" altLang="en-US" sz="3200" b="1" dirty="0">
              <a:solidFill>
                <a:srgbClr val="FFFFFF"/>
              </a:solidFill>
              <a:latin typeface="华文新魏" panose="02010800040101010101" charset="-122"/>
              <a:ea typeface="华文新魏" panose="02010800040101010101" charset="-122"/>
              <a:sym typeface="方正仿宋_GB2312" panose="020000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49435" y="6386830"/>
            <a:ext cx="15347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2312" panose="02000000000000000000" charset="-122"/>
              </a:rPr>
              <a:t>2023</a:t>
            </a: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2312" panose="02000000000000000000" charset="-122"/>
              </a:rPr>
              <a:t>年</a:t>
            </a: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2312" panose="02000000000000000000" charset="-122"/>
              </a:rPr>
              <a:t>07</a:t>
            </a: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2312" panose="02000000000000000000" charset="-122"/>
              </a:rPr>
              <a:t>月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仿宋_GB2312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26872" y="341019"/>
            <a:ext cx="2539999" cy="755944"/>
            <a:chOff x="4817445" y="283869"/>
            <a:chExt cx="2539999" cy="755944"/>
          </a:xfrm>
        </p:grpSpPr>
        <p:sp>
          <p:nvSpPr>
            <p:cNvPr id="20" name="文本框 19"/>
            <p:cNvSpPr txBox="1"/>
            <p:nvPr/>
          </p:nvSpPr>
          <p:spPr>
            <a:xfrm>
              <a:off x="4817445" y="283869"/>
              <a:ext cx="2539999" cy="44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latin typeface="+mj-ea"/>
                  <a:ea typeface="+mj-ea"/>
                </a:rPr>
                <a:t>客户概述</a:t>
              </a:r>
              <a:endParaRPr lang="zh-CN" altLang="en-US" sz="23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03900" y="1039813"/>
              <a:ext cx="5842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71805" y="864870"/>
            <a:ext cx="11332845" cy="5810250"/>
            <a:chOff x="743" y="1362"/>
            <a:chExt cx="17847" cy="9150"/>
          </a:xfrm>
        </p:grpSpPr>
        <p:sp>
          <p:nvSpPr>
            <p:cNvPr id="59" name="矩形 58"/>
            <p:cNvSpPr/>
            <p:nvPr>
              <p:custDataLst>
                <p:tags r:id="rId1"/>
              </p:custDataLst>
            </p:nvPr>
          </p:nvSpPr>
          <p:spPr>
            <a:xfrm>
              <a:off x="743" y="9351"/>
              <a:ext cx="14757" cy="116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11430" indent="269240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z="1400" kern="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仿宋" panose="02010609060101010101" charset="-122"/>
                </a:rPr>
                <a:t>客户企业位于苏州市，公司的产品包括实心导轨及导轨毛坯、空心导轨、扶梯导轨、连接板、压导板及其他电梯部件，是目前全球电梯导轨系统部件行业中产品规格比较齐全的制造商，全国民营企业</a:t>
              </a:r>
              <a:r>
                <a:rPr lang="en-US" altLang="zh-CN" sz="1400" kern="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仿宋" panose="02010609060101010101" charset="-122"/>
                </a:rPr>
                <a:t>500</a:t>
              </a:r>
              <a:r>
                <a:rPr lang="zh-CN" altLang="en-US" sz="1400" kern="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仿宋" panose="02010609060101010101" charset="-122"/>
                </a:rPr>
                <a:t>强。</a:t>
              </a:r>
              <a:endParaRPr lang="zh-CN" altLang="en-US" sz="14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仿宋" panose="02010609060101010101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6" y="1989"/>
              <a:ext cx="4730" cy="35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48" y="1953"/>
              <a:ext cx="4731" cy="354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41" y="1989"/>
              <a:ext cx="4730" cy="354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57" y="6336"/>
              <a:ext cx="5586" cy="274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495" y="6318"/>
              <a:ext cx="5586" cy="274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5" y="1362"/>
              <a:ext cx="6355" cy="476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907" y="6318"/>
              <a:ext cx="2288" cy="274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5845" y="6213"/>
              <a:ext cx="2745" cy="36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26872" y="341019"/>
            <a:ext cx="2539999" cy="755944"/>
            <a:chOff x="4817445" y="283869"/>
            <a:chExt cx="2539999" cy="755944"/>
          </a:xfrm>
        </p:grpSpPr>
        <p:sp>
          <p:nvSpPr>
            <p:cNvPr id="20" name="文本框 19"/>
            <p:cNvSpPr txBox="1"/>
            <p:nvPr/>
          </p:nvSpPr>
          <p:spPr>
            <a:xfrm>
              <a:off x="4817445" y="283869"/>
              <a:ext cx="2539999" cy="44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latin typeface="+mj-ea"/>
                  <a:ea typeface="+mj-ea"/>
                </a:rPr>
                <a:t>痛点说明</a:t>
              </a:r>
              <a:endParaRPr lang="zh-CN" altLang="en-US" sz="23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03900" y="1039813"/>
              <a:ext cx="5842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 rot="0">
            <a:off x="5187950" y="1339215"/>
            <a:ext cx="1646555" cy="4535805"/>
            <a:chOff x="5262170" y="1769401"/>
            <a:chExt cx="1646687" cy="4535817"/>
          </a:xfrm>
        </p:grpSpPr>
        <p:pic>
          <p:nvPicPr>
            <p:cNvPr id="42" name="图片 4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5458557" y="1769401"/>
              <a:ext cx="1255885" cy="4535817"/>
            </a:xfrm>
            <a:prstGeom prst="rect">
              <a:avLst/>
            </a:prstGeom>
          </p:spPr>
        </p:pic>
        <p:sp>
          <p:nvSpPr>
            <p:cNvPr id="43" name="椭圆 42"/>
            <p:cNvSpPr/>
            <p:nvPr>
              <p:custDataLst>
                <p:tags r:id="rId3"/>
              </p:custDataLst>
            </p:nvPr>
          </p:nvSpPr>
          <p:spPr>
            <a:xfrm>
              <a:off x="5710653" y="2017973"/>
              <a:ext cx="727776" cy="7277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4"/>
              </p:custDataLst>
            </p:nvPr>
          </p:nvSpPr>
          <p:spPr>
            <a:xfrm>
              <a:off x="5710653" y="3114212"/>
              <a:ext cx="727776" cy="7277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5"/>
              </p:custDataLst>
            </p:nvPr>
          </p:nvSpPr>
          <p:spPr>
            <a:xfrm>
              <a:off x="5710653" y="4210451"/>
              <a:ext cx="727776" cy="7277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6"/>
              </p:custDataLst>
            </p:nvPr>
          </p:nvSpPr>
          <p:spPr>
            <a:xfrm>
              <a:off x="5710653" y="5306690"/>
              <a:ext cx="727776" cy="7277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箭头: V 形 46"/>
            <p:cNvSpPr/>
            <p:nvPr>
              <p:custDataLst>
                <p:tags r:id="rId7"/>
              </p:custDataLst>
            </p:nvPr>
          </p:nvSpPr>
          <p:spPr>
            <a:xfrm>
              <a:off x="6578084" y="2139545"/>
              <a:ext cx="330773" cy="484632"/>
            </a:xfrm>
            <a:prstGeom prst="chevron">
              <a:avLst>
                <a:gd name="adj" fmla="val 5366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箭头: V 形 47"/>
            <p:cNvSpPr/>
            <p:nvPr>
              <p:custDataLst>
                <p:tags r:id="rId8"/>
              </p:custDataLst>
            </p:nvPr>
          </p:nvSpPr>
          <p:spPr>
            <a:xfrm>
              <a:off x="6578084" y="4334110"/>
              <a:ext cx="330773" cy="484632"/>
            </a:xfrm>
            <a:prstGeom prst="chevron">
              <a:avLst>
                <a:gd name="adj" fmla="val 5366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箭头: V 形 48"/>
            <p:cNvSpPr/>
            <p:nvPr>
              <p:custDataLst>
                <p:tags r:id="rId9"/>
              </p:custDataLst>
            </p:nvPr>
          </p:nvSpPr>
          <p:spPr>
            <a:xfrm flipH="1">
              <a:off x="5262170" y="3241813"/>
              <a:ext cx="330773" cy="484632"/>
            </a:xfrm>
            <a:prstGeom prst="chevron">
              <a:avLst>
                <a:gd name="adj" fmla="val 5366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箭头: V 形 49"/>
            <p:cNvSpPr/>
            <p:nvPr>
              <p:custDataLst>
                <p:tags r:id="rId10"/>
              </p:custDataLst>
            </p:nvPr>
          </p:nvSpPr>
          <p:spPr>
            <a:xfrm flipH="1">
              <a:off x="5262170" y="5402086"/>
              <a:ext cx="330773" cy="484632"/>
            </a:xfrm>
            <a:prstGeom prst="chevron">
              <a:avLst>
                <a:gd name="adj" fmla="val 5366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44"/>
            <p:cNvSpPr/>
            <p:nvPr>
              <p:custDataLst>
                <p:tags r:id="rId11"/>
              </p:custDataLst>
            </p:nvPr>
          </p:nvSpPr>
          <p:spPr>
            <a:xfrm>
              <a:off x="5910692" y="3361934"/>
              <a:ext cx="330500" cy="23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44" y="2160"/>
                  </a:moveTo>
                  <a:cubicBezTo>
                    <a:pt x="19744" y="480"/>
                    <a:pt x="19744" y="480"/>
                    <a:pt x="19744" y="480"/>
                  </a:cubicBezTo>
                  <a:cubicBezTo>
                    <a:pt x="18225" y="240"/>
                    <a:pt x="18225" y="240"/>
                    <a:pt x="18225" y="240"/>
                  </a:cubicBezTo>
                  <a:cubicBezTo>
                    <a:pt x="17719" y="0"/>
                    <a:pt x="17212" y="0"/>
                    <a:pt x="16706" y="0"/>
                  </a:cubicBezTo>
                  <a:cubicBezTo>
                    <a:pt x="15525" y="0"/>
                    <a:pt x="14344" y="240"/>
                    <a:pt x="13162" y="720"/>
                  </a:cubicBezTo>
                  <a:cubicBezTo>
                    <a:pt x="12319" y="960"/>
                    <a:pt x="11644" y="1440"/>
                    <a:pt x="10800" y="1920"/>
                  </a:cubicBezTo>
                  <a:cubicBezTo>
                    <a:pt x="9956" y="1440"/>
                    <a:pt x="9281" y="960"/>
                    <a:pt x="8438" y="720"/>
                  </a:cubicBezTo>
                  <a:cubicBezTo>
                    <a:pt x="7256" y="240"/>
                    <a:pt x="6075" y="0"/>
                    <a:pt x="4894" y="0"/>
                  </a:cubicBezTo>
                  <a:cubicBezTo>
                    <a:pt x="4388" y="0"/>
                    <a:pt x="3881" y="0"/>
                    <a:pt x="3375" y="240"/>
                  </a:cubicBezTo>
                  <a:cubicBezTo>
                    <a:pt x="1856" y="480"/>
                    <a:pt x="1856" y="480"/>
                    <a:pt x="1856" y="480"/>
                  </a:cubicBezTo>
                  <a:cubicBezTo>
                    <a:pt x="1856" y="2160"/>
                    <a:pt x="1856" y="2160"/>
                    <a:pt x="1856" y="2160"/>
                  </a:cubicBezTo>
                  <a:cubicBezTo>
                    <a:pt x="0" y="2160"/>
                    <a:pt x="0" y="2160"/>
                    <a:pt x="0" y="2160"/>
                  </a:cubicBezTo>
                  <a:cubicBezTo>
                    <a:pt x="0" y="20160"/>
                    <a:pt x="0" y="20160"/>
                    <a:pt x="0" y="20160"/>
                  </a:cubicBezTo>
                  <a:cubicBezTo>
                    <a:pt x="8775" y="20160"/>
                    <a:pt x="8775" y="20160"/>
                    <a:pt x="8775" y="20160"/>
                  </a:cubicBezTo>
                  <a:cubicBezTo>
                    <a:pt x="9113" y="20400"/>
                    <a:pt x="10800" y="21600"/>
                    <a:pt x="10800" y="21600"/>
                  </a:cubicBezTo>
                  <a:cubicBezTo>
                    <a:pt x="10800" y="21600"/>
                    <a:pt x="12319" y="20400"/>
                    <a:pt x="12825" y="20160"/>
                  </a:cubicBezTo>
                  <a:cubicBezTo>
                    <a:pt x="21600" y="20160"/>
                    <a:pt x="21600" y="20160"/>
                    <a:pt x="21600" y="20160"/>
                  </a:cubicBezTo>
                  <a:cubicBezTo>
                    <a:pt x="21600" y="2160"/>
                    <a:pt x="21600" y="2160"/>
                    <a:pt x="21600" y="2160"/>
                  </a:cubicBezTo>
                  <a:lnTo>
                    <a:pt x="19744" y="2160"/>
                  </a:lnTo>
                  <a:close/>
                  <a:moveTo>
                    <a:pt x="1856" y="18720"/>
                  </a:moveTo>
                  <a:cubicBezTo>
                    <a:pt x="1013" y="18720"/>
                    <a:pt x="1013" y="18720"/>
                    <a:pt x="1013" y="18720"/>
                  </a:cubicBezTo>
                  <a:cubicBezTo>
                    <a:pt x="1013" y="3600"/>
                    <a:pt x="1013" y="3600"/>
                    <a:pt x="1013" y="3600"/>
                  </a:cubicBezTo>
                  <a:cubicBezTo>
                    <a:pt x="1856" y="3600"/>
                    <a:pt x="1856" y="3600"/>
                    <a:pt x="1856" y="3600"/>
                  </a:cubicBezTo>
                  <a:lnTo>
                    <a:pt x="1856" y="18720"/>
                  </a:lnTo>
                  <a:close/>
                  <a:moveTo>
                    <a:pt x="9956" y="18240"/>
                  </a:moveTo>
                  <a:cubicBezTo>
                    <a:pt x="8438" y="17280"/>
                    <a:pt x="6750" y="16560"/>
                    <a:pt x="4894" y="16560"/>
                  </a:cubicBezTo>
                  <a:cubicBezTo>
                    <a:pt x="4388" y="16560"/>
                    <a:pt x="4050" y="16560"/>
                    <a:pt x="3544" y="16800"/>
                  </a:cubicBezTo>
                  <a:cubicBezTo>
                    <a:pt x="3544" y="2400"/>
                    <a:pt x="3544" y="2400"/>
                    <a:pt x="3544" y="2400"/>
                  </a:cubicBezTo>
                  <a:cubicBezTo>
                    <a:pt x="4050" y="2400"/>
                    <a:pt x="4388" y="2400"/>
                    <a:pt x="4894" y="2400"/>
                  </a:cubicBezTo>
                  <a:cubicBezTo>
                    <a:pt x="6750" y="2400"/>
                    <a:pt x="8438" y="2880"/>
                    <a:pt x="9956" y="4080"/>
                  </a:cubicBezTo>
                  <a:lnTo>
                    <a:pt x="9956" y="18240"/>
                  </a:lnTo>
                  <a:close/>
                  <a:moveTo>
                    <a:pt x="18056" y="16800"/>
                  </a:moveTo>
                  <a:cubicBezTo>
                    <a:pt x="17550" y="16560"/>
                    <a:pt x="17212" y="16560"/>
                    <a:pt x="16706" y="16560"/>
                  </a:cubicBezTo>
                  <a:cubicBezTo>
                    <a:pt x="14850" y="16560"/>
                    <a:pt x="13162" y="17280"/>
                    <a:pt x="11644" y="18240"/>
                  </a:cubicBezTo>
                  <a:cubicBezTo>
                    <a:pt x="11644" y="4080"/>
                    <a:pt x="11644" y="4080"/>
                    <a:pt x="11644" y="4080"/>
                  </a:cubicBezTo>
                  <a:cubicBezTo>
                    <a:pt x="13162" y="2880"/>
                    <a:pt x="14850" y="2400"/>
                    <a:pt x="16706" y="2400"/>
                  </a:cubicBezTo>
                  <a:cubicBezTo>
                    <a:pt x="17212" y="2400"/>
                    <a:pt x="17550" y="2400"/>
                    <a:pt x="18056" y="2400"/>
                  </a:cubicBezTo>
                  <a:lnTo>
                    <a:pt x="18056" y="16800"/>
                  </a:lnTo>
                  <a:close/>
                  <a:moveTo>
                    <a:pt x="20587" y="18720"/>
                  </a:moveTo>
                  <a:cubicBezTo>
                    <a:pt x="19744" y="18720"/>
                    <a:pt x="19744" y="18720"/>
                    <a:pt x="19744" y="18720"/>
                  </a:cubicBezTo>
                  <a:cubicBezTo>
                    <a:pt x="19744" y="3600"/>
                    <a:pt x="19744" y="3600"/>
                    <a:pt x="19744" y="3600"/>
                  </a:cubicBezTo>
                  <a:cubicBezTo>
                    <a:pt x="20587" y="3600"/>
                    <a:pt x="20587" y="3600"/>
                    <a:pt x="20587" y="3600"/>
                  </a:cubicBezTo>
                  <a:lnTo>
                    <a:pt x="20587" y="187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68"/>
            <p:cNvSpPr/>
            <p:nvPr>
              <p:custDataLst>
                <p:tags r:id="rId12"/>
              </p:custDataLst>
            </p:nvPr>
          </p:nvSpPr>
          <p:spPr>
            <a:xfrm>
              <a:off x="5938576" y="2245335"/>
              <a:ext cx="276293" cy="26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2" y="0"/>
                  </a:moveTo>
                  <a:cubicBezTo>
                    <a:pt x="1688" y="0"/>
                    <a:pt x="1688" y="0"/>
                    <a:pt x="1688" y="0"/>
                  </a:cubicBezTo>
                  <a:cubicBezTo>
                    <a:pt x="675" y="0"/>
                    <a:pt x="0" y="708"/>
                    <a:pt x="0" y="1770"/>
                  </a:cubicBezTo>
                  <a:cubicBezTo>
                    <a:pt x="0" y="15580"/>
                    <a:pt x="0" y="15580"/>
                    <a:pt x="0" y="15580"/>
                  </a:cubicBezTo>
                  <a:cubicBezTo>
                    <a:pt x="0" y="16643"/>
                    <a:pt x="675" y="17351"/>
                    <a:pt x="1688" y="17351"/>
                  </a:cubicBezTo>
                  <a:cubicBezTo>
                    <a:pt x="8269" y="17351"/>
                    <a:pt x="8269" y="17351"/>
                    <a:pt x="8269" y="17351"/>
                  </a:cubicBezTo>
                  <a:cubicBezTo>
                    <a:pt x="8269" y="19830"/>
                    <a:pt x="8269" y="19830"/>
                    <a:pt x="8269" y="19830"/>
                  </a:cubicBezTo>
                  <a:cubicBezTo>
                    <a:pt x="5906" y="19830"/>
                    <a:pt x="5906" y="19830"/>
                    <a:pt x="5906" y="19830"/>
                  </a:cubicBezTo>
                  <a:cubicBezTo>
                    <a:pt x="5906" y="21600"/>
                    <a:pt x="5906" y="21600"/>
                    <a:pt x="5906" y="21600"/>
                  </a:cubicBezTo>
                  <a:cubicBezTo>
                    <a:pt x="15694" y="21600"/>
                    <a:pt x="15694" y="21600"/>
                    <a:pt x="15694" y="21600"/>
                  </a:cubicBezTo>
                  <a:cubicBezTo>
                    <a:pt x="15694" y="19830"/>
                    <a:pt x="15694" y="19830"/>
                    <a:pt x="15694" y="19830"/>
                  </a:cubicBezTo>
                  <a:cubicBezTo>
                    <a:pt x="13331" y="19830"/>
                    <a:pt x="13331" y="19830"/>
                    <a:pt x="13331" y="19830"/>
                  </a:cubicBezTo>
                  <a:cubicBezTo>
                    <a:pt x="13331" y="17351"/>
                    <a:pt x="13331" y="17351"/>
                    <a:pt x="13331" y="17351"/>
                  </a:cubicBezTo>
                  <a:cubicBezTo>
                    <a:pt x="19912" y="17351"/>
                    <a:pt x="19912" y="17351"/>
                    <a:pt x="19912" y="17351"/>
                  </a:cubicBezTo>
                  <a:cubicBezTo>
                    <a:pt x="20925" y="17351"/>
                    <a:pt x="21600" y="16643"/>
                    <a:pt x="21600" y="15580"/>
                  </a:cubicBezTo>
                  <a:cubicBezTo>
                    <a:pt x="21600" y="1770"/>
                    <a:pt x="21600" y="1770"/>
                    <a:pt x="21600" y="1770"/>
                  </a:cubicBezTo>
                  <a:cubicBezTo>
                    <a:pt x="21600" y="708"/>
                    <a:pt x="20925" y="0"/>
                    <a:pt x="19912" y="0"/>
                  </a:cubicBezTo>
                  <a:close/>
                  <a:moveTo>
                    <a:pt x="19912" y="14695"/>
                  </a:moveTo>
                  <a:cubicBezTo>
                    <a:pt x="1688" y="14695"/>
                    <a:pt x="1688" y="14695"/>
                    <a:pt x="1688" y="14695"/>
                  </a:cubicBezTo>
                  <a:cubicBezTo>
                    <a:pt x="1688" y="1770"/>
                    <a:pt x="1688" y="1770"/>
                    <a:pt x="1688" y="1770"/>
                  </a:cubicBezTo>
                  <a:cubicBezTo>
                    <a:pt x="19912" y="1770"/>
                    <a:pt x="19912" y="1770"/>
                    <a:pt x="19912" y="1770"/>
                  </a:cubicBezTo>
                  <a:lnTo>
                    <a:pt x="19912" y="1469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0">
            <a:off x="5864225" y="4015740"/>
            <a:ext cx="276860" cy="276860"/>
            <a:chOff x="5403758" y="2182987"/>
            <a:chExt cx="276994" cy="276994"/>
          </a:xfrm>
        </p:grpSpPr>
        <p:sp>
          <p:nvSpPr>
            <p:cNvPr id="38" name="图形 163"/>
            <p:cNvSpPr/>
            <p:nvPr>
              <p:custDataLst>
                <p:tags r:id="rId13"/>
              </p:custDataLst>
            </p:nvPr>
          </p:nvSpPr>
          <p:spPr>
            <a:xfrm>
              <a:off x="5460436" y="2273490"/>
              <a:ext cx="42966" cy="4296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图形 164"/>
            <p:cNvSpPr/>
            <p:nvPr>
              <p:custDataLst>
                <p:tags r:id="rId14"/>
              </p:custDataLst>
            </p:nvPr>
          </p:nvSpPr>
          <p:spPr>
            <a:xfrm>
              <a:off x="5520771" y="2273490"/>
              <a:ext cx="42967" cy="4296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图形 165"/>
            <p:cNvSpPr/>
            <p:nvPr>
              <p:custDataLst>
                <p:tags r:id="rId15"/>
              </p:custDataLst>
            </p:nvPr>
          </p:nvSpPr>
          <p:spPr>
            <a:xfrm>
              <a:off x="5581107" y="2273490"/>
              <a:ext cx="42966" cy="4296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66"/>
            <p:cNvSpPr/>
            <p:nvPr>
              <p:custDataLst>
                <p:tags r:id="rId16"/>
              </p:custDataLst>
            </p:nvPr>
          </p:nvSpPr>
          <p:spPr>
            <a:xfrm>
              <a:off x="5403758" y="2182987"/>
              <a:ext cx="276994" cy="27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539"/>
                  </a:lnTo>
                  <a:lnTo>
                    <a:pt x="4206" y="16539"/>
                  </a:lnTo>
                  <a:lnTo>
                    <a:pt x="4206" y="21600"/>
                  </a:lnTo>
                  <a:lnTo>
                    <a:pt x="12333" y="16539"/>
                  </a:lnTo>
                  <a:lnTo>
                    <a:pt x="21600" y="16539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9034" y="14115"/>
                  </a:moveTo>
                  <a:lnTo>
                    <a:pt x="11477" y="14115"/>
                  </a:lnTo>
                  <a:lnTo>
                    <a:pt x="6558" y="16824"/>
                  </a:lnTo>
                  <a:lnTo>
                    <a:pt x="6558" y="14115"/>
                  </a:lnTo>
                  <a:lnTo>
                    <a:pt x="2495" y="14115"/>
                  </a:lnTo>
                  <a:lnTo>
                    <a:pt x="2495" y="2495"/>
                  </a:lnTo>
                  <a:lnTo>
                    <a:pt x="19034" y="2495"/>
                  </a:lnTo>
                  <a:lnTo>
                    <a:pt x="19034" y="141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0">
            <a:off x="5888990" y="5107305"/>
            <a:ext cx="233680" cy="276225"/>
            <a:chOff x="7771104" y="3286751"/>
            <a:chExt cx="233435" cy="276293"/>
          </a:xfrm>
        </p:grpSpPr>
        <p:sp>
          <p:nvSpPr>
            <p:cNvPr id="34" name="Freeform 86"/>
            <p:cNvSpPr/>
            <p:nvPr>
              <p:custDataLst>
                <p:tags r:id="rId17"/>
              </p:custDataLst>
            </p:nvPr>
          </p:nvSpPr>
          <p:spPr>
            <a:xfrm>
              <a:off x="7771104" y="3286751"/>
              <a:ext cx="233435" cy="27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8816" y="19034"/>
                  </a:moveTo>
                  <a:lnTo>
                    <a:pt x="2784" y="19034"/>
                  </a:lnTo>
                  <a:lnTo>
                    <a:pt x="2784" y="2495"/>
                  </a:lnTo>
                  <a:lnTo>
                    <a:pt x="5822" y="2495"/>
                  </a:lnTo>
                  <a:lnTo>
                    <a:pt x="6834" y="3992"/>
                  </a:lnTo>
                  <a:lnTo>
                    <a:pt x="14766" y="3992"/>
                  </a:lnTo>
                  <a:lnTo>
                    <a:pt x="15778" y="2495"/>
                  </a:lnTo>
                  <a:lnTo>
                    <a:pt x="18816" y="2495"/>
                  </a:lnTo>
                  <a:lnTo>
                    <a:pt x="18816" y="1903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87"/>
            <p:cNvSpPr/>
            <p:nvPr>
              <p:custDataLst>
                <p:tags r:id="rId18"/>
              </p:custDataLst>
            </p:nvPr>
          </p:nvSpPr>
          <p:spPr>
            <a:xfrm>
              <a:off x="7844964" y="3387967"/>
              <a:ext cx="42858" cy="191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88"/>
            <p:cNvSpPr/>
            <p:nvPr>
              <p:custDataLst>
                <p:tags r:id="rId19"/>
              </p:custDataLst>
            </p:nvPr>
          </p:nvSpPr>
          <p:spPr>
            <a:xfrm>
              <a:off x="7844964" y="3429000"/>
              <a:ext cx="85715" cy="218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89"/>
            <p:cNvSpPr/>
            <p:nvPr>
              <p:custDataLst>
                <p:tags r:id="rId20"/>
              </p:custDataLst>
            </p:nvPr>
          </p:nvSpPr>
          <p:spPr>
            <a:xfrm>
              <a:off x="7844964" y="3471858"/>
              <a:ext cx="85715" cy="218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0">
            <a:off x="7066915" y="1445260"/>
            <a:ext cx="3947795" cy="1998980"/>
            <a:chOff x="8397603" y="2589530"/>
            <a:chExt cx="3947795" cy="1998980"/>
          </a:xfrm>
        </p:grpSpPr>
        <p:sp>
          <p:nvSpPr>
            <p:cNvPr id="32" name="文本框 31"/>
            <p:cNvSpPr txBox="1"/>
            <p:nvPr>
              <p:custDataLst>
                <p:tags r:id="rId21"/>
              </p:custDataLst>
            </p:nvPr>
          </p:nvSpPr>
          <p:spPr>
            <a:xfrm>
              <a:off x="8397603" y="2589530"/>
              <a:ext cx="164494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数据孤岛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22"/>
              </p:custDataLst>
            </p:nvPr>
          </p:nvSpPr>
          <p:spPr>
            <a:xfrm>
              <a:off x="8397603" y="2881630"/>
              <a:ext cx="3947795" cy="170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企业实施了多款系统，其中包括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ERP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款）、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OA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PLM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系统等。系统间相互独立，数据无法实时同步。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人员需要跨系统进行操作，同一操作需要操作多次。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0">
            <a:off x="1276350" y="2315845"/>
            <a:ext cx="3714115" cy="1675765"/>
            <a:chOff x="80131" y="1506124"/>
            <a:chExt cx="3714115" cy="1675765"/>
          </a:xfrm>
        </p:grpSpPr>
        <p:sp>
          <p:nvSpPr>
            <p:cNvPr id="30" name="文本框 29"/>
            <p:cNvSpPr txBox="1"/>
            <p:nvPr>
              <p:custDataLst>
                <p:tags r:id="rId23"/>
              </p:custDataLst>
            </p:nvPr>
          </p:nvSpPr>
          <p:spPr>
            <a:xfrm>
              <a:off x="198730" y="1506124"/>
              <a:ext cx="164494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物料标识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4"/>
              </p:custDataLst>
            </p:nvPr>
          </p:nvSpPr>
          <p:spPr>
            <a:xfrm>
              <a:off x="80131" y="1798224"/>
              <a:ext cx="3714115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生产中涉及大型钢构件车铣等操作，标识管控困难。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物料标识无法粘贴，生产各环节流转跟踪困难。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1271905" y="4292600"/>
            <a:ext cx="3718560" cy="2012616"/>
            <a:chOff x="198730" y="1079366"/>
            <a:chExt cx="3595516" cy="2012971"/>
          </a:xfrm>
        </p:grpSpPr>
        <p:sp>
          <p:nvSpPr>
            <p:cNvPr id="28" name="文本框 27"/>
            <p:cNvSpPr txBox="1"/>
            <p:nvPr>
              <p:custDataLst>
                <p:tags r:id="rId25"/>
              </p:custDataLst>
            </p:nvPr>
          </p:nvSpPr>
          <p:spPr>
            <a:xfrm>
              <a:off x="198730" y="1079366"/>
              <a:ext cx="1644947" cy="36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质量管控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26"/>
              </p:custDataLst>
            </p:nvPr>
          </p:nvSpPr>
          <p:spPr>
            <a:xfrm>
              <a:off x="198876" y="1385156"/>
              <a:ext cx="3595370" cy="1707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仅记录部分工序之间数据，且手工记录方式进行。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无法实现品质与仓储、生产、工艺、售后等多部分实时联动。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无法实现高效的产品质量追溯管理。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0">
            <a:off x="7066915" y="3655060"/>
            <a:ext cx="3839210" cy="1998980"/>
            <a:chOff x="8397603" y="2589530"/>
            <a:chExt cx="3839210" cy="1998980"/>
          </a:xfrm>
        </p:grpSpPr>
        <p:sp>
          <p:nvSpPr>
            <p:cNvPr id="26" name="文本框 25"/>
            <p:cNvSpPr txBox="1"/>
            <p:nvPr>
              <p:custDataLst>
                <p:tags r:id="rId27"/>
              </p:custDataLst>
            </p:nvPr>
          </p:nvSpPr>
          <p:spPr>
            <a:xfrm>
              <a:off x="8397603" y="2589530"/>
              <a:ext cx="164494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工序管控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28"/>
              </p:custDataLst>
            </p:nvPr>
          </p:nvSpPr>
          <p:spPr>
            <a:xfrm>
              <a:off x="8397603" y="2881630"/>
              <a:ext cx="3839210" cy="170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工序间数据衔接困难，各工序开完工缺少高效的登记方式。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工序任务过程中，领料、配送、工序流转均缺少数字化管控，纯纸质工序流转单流转。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26872" y="341019"/>
            <a:ext cx="2539999" cy="755944"/>
            <a:chOff x="4817445" y="283869"/>
            <a:chExt cx="2539999" cy="755944"/>
          </a:xfrm>
        </p:grpSpPr>
        <p:sp>
          <p:nvSpPr>
            <p:cNvPr id="20" name="文本框 19"/>
            <p:cNvSpPr txBox="1"/>
            <p:nvPr/>
          </p:nvSpPr>
          <p:spPr>
            <a:xfrm>
              <a:off x="4817445" y="283869"/>
              <a:ext cx="2539999" cy="44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latin typeface="+mj-ea"/>
                  <a:ea typeface="+mj-ea"/>
                </a:rPr>
                <a:t>建设内容</a:t>
              </a:r>
              <a:endParaRPr lang="zh-CN" altLang="en-US" sz="23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03900" y="1039813"/>
              <a:ext cx="5842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189218" y="1394546"/>
            <a:ext cx="9939661" cy="4794912"/>
            <a:chOff x="1189218" y="1660340"/>
            <a:chExt cx="9939661" cy="4794912"/>
          </a:xfrm>
        </p:grpSpPr>
        <p:sp>
          <p:nvSpPr>
            <p:cNvPr id="12" name="任意多边形 48"/>
            <p:cNvSpPr/>
            <p:nvPr>
              <p:custDataLst>
                <p:tags r:id="rId1"/>
              </p:custDataLst>
            </p:nvPr>
          </p:nvSpPr>
          <p:spPr>
            <a:xfrm>
              <a:off x="1763911" y="30327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2"/>
              </p:custDataLst>
            </p:nvPr>
          </p:nvSpPr>
          <p:spPr>
            <a:xfrm>
              <a:off x="2023150" y="3291999"/>
              <a:ext cx="1150620" cy="11506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53"/>
            <p:cNvSpPr/>
            <p:nvPr>
              <p:custDataLst>
                <p:tags r:id="rId3"/>
              </p:custDataLst>
            </p:nvPr>
          </p:nvSpPr>
          <p:spPr>
            <a:xfrm>
              <a:off x="7010221" y="30327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4"/>
              </p:custDataLst>
            </p:nvPr>
          </p:nvSpPr>
          <p:spPr>
            <a:xfrm>
              <a:off x="7269460" y="3291999"/>
              <a:ext cx="1150620" cy="1150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58"/>
            <p:cNvSpPr/>
            <p:nvPr>
              <p:custDataLst>
                <p:tags r:id="rId5"/>
              </p:custDataLst>
            </p:nvPr>
          </p:nvSpPr>
          <p:spPr>
            <a:xfrm>
              <a:off x="3512681" y="30327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6"/>
              </p:custDataLst>
            </p:nvPr>
          </p:nvSpPr>
          <p:spPr>
            <a:xfrm>
              <a:off x="3771920" y="3291999"/>
              <a:ext cx="1150620" cy="1150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63"/>
            <p:cNvSpPr/>
            <p:nvPr>
              <p:custDataLst>
                <p:tags r:id="rId7"/>
              </p:custDataLst>
            </p:nvPr>
          </p:nvSpPr>
          <p:spPr>
            <a:xfrm>
              <a:off x="5261451" y="30327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>
              <p:custDataLst>
                <p:tags r:id="rId8"/>
              </p:custDataLst>
            </p:nvPr>
          </p:nvSpPr>
          <p:spPr>
            <a:xfrm>
              <a:off x="5520690" y="3291999"/>
              <a:ext cx="1150620" cy="11506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43"/>
            <p:cNvSpPr/>
            <p:nvPr>
              <p:custDataLst>
                <p:tags r:id="rId9"/>
              </p:custDataLst>
            </p:nvPr>
          </p:nvSpPr>
          <p:spPr>
            <a:xfrm>
              <a:off x="8758992" y="30327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>
              <p:custDataLst>
                <p:tags r:id="rId10"/>
              </p:custDataLst>
            </p:nvPr>
          </p:nvSpPr>
          <p:spPr>
            <a:xfrm>
              <a:off x="9018231" y="3291999"/>
              <a:ext cx="1150620" cy="11506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647835" y="1660340"/>
              <a:ext cx="3366770" cy="1372235"/>
              <a:chOff x="3565044" y="4707367"/>
              <a:chExt cx="3366770" cy="1372235"/>
            </a:xfrm>
          </p:grpSpPr>
          <p:sp>
            <p:nvSpPr>
              <p:cNvPr id="88" name="文本框 8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381913" y="4707367"/>
                <a:ext cx="176505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中宋S" panose="00020600040101010101" pitchFamily="18" charset="-122"/>
                    <a:ea typeface="汉仪中宋S" panose="00020600040101010101" pitchFamily="18" charset="-122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MES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系统</a:t>
                </a:r>
                <a:endParaRPr lang="zh-CN" altLang="en-US" sz="20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9" name="文本框 8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65044" y="4970892"/>
                <a:ext cx="3366770" cy="11087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通过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MES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系统，与企业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ERP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对接，实现订单、计划、采购、生产、库存、品质、物流等环节全流程管控。</a:t>
                </a:r>
                <a:endParaRPr lang="zh-CN" altLang="en-US" sz="1500" dirty="0">
                  <a:latin typeface="+mn-ea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438110" y="1660340"/>
              <a:ext cx="3731260" cy="1308735"/>
              <a:chOff x="3857779" y="4707367"/>
              <a:chExt cx="3731260" cy="1308735"/>
            </a:xfrm>
          </p:grpSpPr>
          <p:sp>
            <p:nvSpPr>
              <p:cNvPr id="86" name="文本框 8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381913" y="4707367"/>
                <a:ext cx="176505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中宋S" panose="00020600040101010101" pitchFamily="18" charset="-122"/>
                    <a:ea typeface="汉仪中宋S" panose="00020600040101010101" pitchFamily="18" charset="-122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BI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系统</a:t>
                </a:r>
                <a:endParaRPr lang="zh-CN" altLang="en-US" sz="20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7" name="文本框 8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857779" y="4970892"/>
                <a:ext cx="3731260" cy="10452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通过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BI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系统建立，实现企业生产数据、质量数据、设备状态数据、企业运营数据可视化管控。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 </a:t>
                </a:r>
                <a:endParaRPr lang="en-US" altLang="zh-CN" sz="1500" dirty="0">
                  <a:latin typeface="+mn-ea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189218" y="4961097"/>
              <a:ext cx="2939415" cy="1424940"/>
              <a:chOff x="3857779" y="4707367"/>
              <a:chExt cx="2939415" cy="1424940"/>
            </a:xfrm>
          </p:grpSpPr>
          <p:sp>
            <p:nvSpPr>
              <p:cNvPr id="84" name="文本框 8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381913" y="4707367"/>
                <a:ext cx="1765053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中宋S" panose="00020600040101010101" pitchFamily="18" charset="-122"/>
                    <a:ea typeface="汉仪中宋S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1800" dirty="0">
                    <a:solidFill>
                      <a:schemeClr val="tx1"/>
                    </a:solidFill>
                    <a:latin typeface="+mn-ea"/>
                    <a:ea typeface="+mn-ea"/>
                  </a:rPr>
                  <a:t>激光打标系统</a:t>
                </a:r>
                <a:endParaRPr lang="zh-CN" altLang="en-US" sz="18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5" name="文本框 8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857779" y="5071857"/>
                <a:ext cx="2939415" cy="1060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indent="0" algn="l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sz="1400" dirty="0">
                    <a:latin typeface="+mn-ea"/>
                    <a:ea typeface="+mn-ea"/>
                    <a:cs typeface="Calibri" panose="020F0502020204030204" pitchFamily="34" charset="0"/>
                  </a:rPr>
                  <a:t>通过激光打标系统</a:t>
                </a:r>
                <a:r>
                  <a:rPr lang="en-US" altLang="zh-CN" sz="1400" dirty="0">
                    <a:latin typeface="+mn-ea"/>
                    <a:ea typeface="+mn-ea"/>
                    <a:cs typeface="Calibri" panose="020F0502020204030204" pitchFamily="34" charset="0"/>
                  </a:rPr>
                  <a:t>+</a:t>
                </a:r>
                <a:r>
                  <a:rPr lang="zh-CN" altLang="en-US" sz="1400" dirty="0">
                    <a:latin typeface="+mn-ea"/>
                    <a:ea typeface="+mn-ea"/>
                    <a:cs typeface="Calibri" panose="020F0502020204030204" pitchFamily="34" charset="0"/>
                  </a:rPr>
                  <a:t>运动图像识别技术，物料移动中快速识别，实现工序无缝流转高效登记。</a:t>
                </a:r>
                <a:endParaRPr lang="zh-CN" altLang="en-US" sz="1400" dirty="0">
                  <a:latin typeface="+mn-ea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04208" y="4961097"/>
              <a:ext cx="3334385" cy="1494155"/>
              <a:chOff x="3775229" y="4707367"/>
              <a:chExt cx="3334385" cy="1494155"/>
            </a:xfrm>
          </p:grpSpPr>
          <p:sp>
            <p:nvSpPr>
              <p:cNvPr id="82" name="文本框 8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381913" y="4707367"/>
                <a:ext cx="176505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中宋S" panose="00020600040101010101" pitchFamily="18" charset="-122"/>
                    <a:ea typeface="汉仪中宋S" panose="00020600040101010101" pitchFamily="18" charset="-122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IOT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系统</a:t>
                </a:r>
                <a:endParaRPr lang="zh-CN" altLang="en-US" sz="20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3" name="文本框 8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775229" y="5071857"/>
                <a:ext cx="3334385" cy="112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实现企业所有可接入设备进平台，其中包括生产设备、地磅、摄像头、质检设备等。</a:t>
                </a:r>
                <a:endParaRPr lang="zh-CN" altLang="en-US" sz="1500" dirty="0">
                  <a:latin typeface="+mn-ea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189464" y="4961097"/>
              <a:ext cx="2939415" cy="1494155"/>
              <a:chOff x="3857779" y="4707367"/>
              <a:chExt cx="2939415" cy="1494155"/>
            </a:xfrm>
          </p:grpSpPr>
          <p:sp>
            <p:nvSpPr>
              <p:cNvPr id="80" name="文本框 7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4381913" y="4707367"/>
                <a:ext cx="176505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中宋S" panose="00020600040101010101" pitchFamily="18" charset="-122"/>
                    <a:ea typeface="汉仪中宋S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钉钉流程系统</a:t>
                </a:r>
                <a:endParaRPr lang="zh-CN" altLang="en-US" sz="20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1" name="文本框 8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857779" y="5071857"/>
                <a:ext cx="2939415" cy="112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通过与阿里钉钉系统对接，实现生产运营流程各环节移动化，大部分人工操作，借助手机完成。</a:t>
                </a:r>
                <a:endParaRPr lang="zh-CN" sz="1500" dirty="0">
                  <a:latin typeface="+mn-ea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9364017" y="3717234"/>
              <a:ext cx="459047" cy="336185"/>
              <a:chOff x="8059780" y="4829473"/>
              <a:chExt cx="459047" cy="336185"/>
            </a:xfrm>
            <a:solidFill>
              <a:schemeClr val="bg1"/>
            </a:solidFill>
          </p:grpSpPr>
          <p:sp>
            <p:nvSpPr>
              <p:cNvPr id="78" name="图形201"/>
              <p:cNvSpPr/>
              <p:nvPr>
                <p:custDataLst>
                  <p:tags r:id="rId21"/>
                </p:custDataLst>
              </p:nvPr>
            </p:nvSpPr>
            <p:spPr>
              <a:xfrm>
                <a:off x="8059780" y="4829473"/>
                <a:ext cx="319984" cy="30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29" y="16230"/>
                    </a:moveTo>
                    <a:cubicBezTo>
                      <a:pt x="8686" y="16230"/>
                      <a:pt x="8229" y="16110"/>
                      <a:pt x="7886" y="15991"/>
                    </a:cubicBezTo>
                    <a:cubicBezTo>
                      <a:pt x="7771" y="15872"/>
                      <a:pt x="7771" y="15872"/>
                      <a:pt x="7771" y="15872"/>
                    </a:cubicBezTo>
                    <a:cubicBezTo>
                      <a:pt x="7543" y="15872"/>
                      <a:pt x="7543" y="15872"/>
                      <a:pt x="7543" y="15872"/>
                    </a:cubicBezTo>
                    <a:cubicBezTo>
                      <a:pt x="7429" y="15872"/>
                      <a:pt x="6971" y="15872"/>
                      <a:pt x="4914" y="17065"/>
                    </a:cubicBezTo>
                    <a:cubicBezTo>
                      <a:pt x="5600" y="14917"/>
                      <a:pt x="5600" y="14917"/>
                      <a:pt x="5600" y="14917"/>
                    </a:cubicBezTo>
                    <a:cubicBezTo>
                      <a:pt x="4914" y="14559"/>
                      <a:pt x="4914" y="14559"/>
                      <a:pt x="4914" y="14559"/>
                    </a:cubicBezTo>
                    <a:cubicBezTo>
                      <a:pt x="2971" y="13127"/>
                      <a:pt x="1943" y="11218"/>
                      <a:pt x="1943" y="9308"/>
                    </a:cubicBezTo>
                    <a:cubicBezTo>
                      <a:pt x="1943" y="5251"/>
                      <a:pt x="6286" y="2029"/>
                      <a:pt x="11657" y="2029"/>
                    </a:cubicBezTo>
                    <a:cubicBezTo>
                      <a:pt x="14514" y="2029"/>
                      <a:pt x="17143" y="2983"/>
                      <a:pt x="18971" y="4535"/>
                    </a:cubicBezTo>
                    <a:cubicBezTo>
                      <a:pt x="19314" y="4415"/>
                      <a:pt x="19771" y="4415"/>
                      <a:pt x="20229" y="4415"/>
                    </a:cubicBezTo>
                    <a:cubicBezTo>
                      <a:pt x="20686" y="4415"/>
                      <a:pt x="21143" y="4415"/>
                      <a:pt x="21600" y="4535"/>
                    </a:cubicBezTo>
                    <a:cubicBezTo>
                      <a:pt x="19657" y="1790"/>
                      <a:pt x="15886" y="0"/>
                      <a:pt x="11657" y="0"/>
                    </a:cubicBezTo>
                    <a:cubicBezTo>
                      <a:pt x="5143" y="0"/>
                      <a:pt x="0" y="4177"/>
                      <a:pt x="0" y="9308"/>
                    </a:cubicBezTo>
                    <a:cubicBezTo>
                      <a:pt x="0" y="11695"/>
                      <a:pt x="1143" y="13962"/>
                      <a:pt x="3200" y="15752"/>
                    </a:cubicBezTo>
                    <a:cubicBezTo>
                      <a:pt x="1257" y="21600"/>
                      <a:pt x="1257" y="21600"/>
                      <a:pt x="1257" y="21600"/>
                    </a:cubicBezTo>
                    <a:cubicBezTo>
                      <a:pt x="3543" y="20168"/>
                      <a:pt x="3543" y="20168"/>
                      <a:pt x="3543" y="20168"/>
                    </a:cubicBezTo>
                    <a:cubicBezTo>
                      <a:pt x="5029" y="19333"/>
                      <a:pt x="6971" y="18259"/>
                      <a:pt x="7543" y="18020"/>
                    </a:cubicBezTo>
                    <a:cubicBezTo>
                      <a:pt x="8457" y="18259"/>
                      <a:pt x="9371" y="18378"/>
                      <a:pt x="10286" y="18497"/>
                    </a:cubicBezTo>
                    <a:cubicBezTo>
                      <a:pt x="9714" y="17781"/>
                      <a:pt x="9257" y="17065"/>
                      <a:pt x="9029" y="1623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9" name="图形202"/>
              <p:cNvSpPr/>
              <p:nvPr>
                <p:custDataLst>
                  <p:tags r:id="rId22"/>
                </p:custDataLst>
              </p:nvPr>
            </p:nvSpPr>
            <p:spPr>
              <a:xfrm>
                <a:off x="8202895" y="4907781"/>
                <a:ext cx="315932" cy="257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41"/>
                    </a:moveTo>
                    <a:cubicBezTo>
                      <a:pt x="21600" y="4376"/>
                      <a:pt x="16749" y="0"/>
                      <a:pt x="10742" y="0"/>
                    </a:cubicBezTo>
                    <a:cubicBezTo>
                      <a:pt x="4851" y="0"/>
                      <a:pt x="0" y="4376"/>
                      <a:pt x="0" y="9741"/>
                    </a:cubicBezTo>
                    <a:cubicBezTo>
                      <a:pt x="0" y="15247"/>
                      <a:pt x="4851" y="19624"/>
                      <a:pt x="10742" y="19624"/>
                    </a:cubicBezTo>
                    <a:cubicBezTo>
                      <a:pt x="12244" y="19624"/>
                      <a:pt x="13630" y="19341"/>
                      <a:pt x="14785" y="18918"/>
                    </a:cubicBezTo>
                    <a:cubicBezTo>
                      <a:pt x="15247" y="18776"/>
                      <a:pt x="19405" y="21600"/>
                      <a:pt x="19405" y="21600"/>
                    </a:cubicBezTo>
                    <a:cubicBezTo>
                      <a:pt x="18019" y="16941"/>
                      <a:pt x="18019" y="16941"/>
                      <a:pt x="18019" y="16941"/>
                    </a:cubicBezTo>
                    <a:cubicBezTo>
                      <a:pt x="20214" y="15247"/>
                      <a:pt x="21600" y="12706"/>
                      <a:pt x="21600" y="9741"/>
                    </a:cubicBezTo>
                    <a:close/>
                    <a:moveTo>
                      <a:pt x="6584" y="11153"/>
                    </a:moveTo>
                    <a:cubicBezTo>
                      <a:pt x="5660" y="10588"/>
                      <a:pt x="5660" y="10588"/>
                      <a:pt x="5660" y="10588"/>
                    </a:cubicBezTo>
                    <a:cubicBezTo>
                      <a:pt x="4620" y="11153"/>
                      <a:pt x="4620" y="11153"/>
                      <a:pt x="4620" y="11153"/>
                    </a:cubicBezTo>
                    <a:cubicBezTo>
                      <a:pt x="4851" y="9882"/>
                      <a:pt x="4851" y="9882"/>
                      <a:pt x="4851" y="9882"/>
                    </a:cubicBezTo>
                    <a:cubicBezTo>
                      <a:pt x="4043" y="8894"/>
                      <a:pt x="4043" y="8894"/>
                      <a:pt x="4043" y="8894"/>
                    </a:cubicBezTo>
                    <a:cubicBezTo>
                      <a:pt x="5198" y="8753"/>
                      <a:pt x="5198" y="8753"/>
                      <a:pt x="5198" y="8753"/>
                    </a:cubicBezTo>
                    <a:cubicBezTo>
                      <a:pt x="5660" y="7482"/>
                      <a:pt x="5660" y="7482"/>
                      <a:pt x="5660" y="7482"/>
                    </a:cubicBezTo>
                    <a:cubicBezTo>
                      <a:pt x="6122" y="8753"/>
                      <a:pt x="6122" y="8753"/>
                      <a:pt x="6122" y="8753"/>
                    </a:cubicBezTo>
                    <a:cubicBezTo>
                      <a:pt x="7161" y="8894"/>
                      <a:pt x="7161" y="8894"/>
                      <a:pt x="7161" y="8894"/>
                    </a:cubicBezTo>
                    <a:cubicBezTo>
                      <a:pt x="6468" y="9882"/>
                      <a:pt x="6468" y="9882"/>
                      <a:pt x="6468" y="9882"/>
                    </a:cubicBezTo>
                    <a:lnTo>
                      <a:pt x="6584" y="11153"/>
                    </a:lnTo>
                    <a:close/>
                    <a:moveTo>
                      <a:pt x="12244" y="11718"/>
                    </a:moveTo>
                    <a:cubicBezTo>
                      <a:pt x="10742" y="10729"/>
                      <a:pt x="10742" y="10729"/>
                      <a:pt x="10742" y="10729"/>
                    </a:cubicBezTo>
                    <a:cubicBezTo>
                      <a:pt x="9241" y="11718"/>
                      <a:pt x="9241" y="11718"/>
                      <a:pt x="9241" y="11718"/>
                    </a:cubicBezTo>
                    <a:cubicBezTo>
                      <a:pt x="9472" y="9600"/>
                      <a:pt x="9472" y="9600"/>
                      <a:pt x="9472" y="9600"/>
                    </a:cubicBezTo>
                    <a:cubicBezTo>
                      <a:pt x="8317" y="8188"/>
                      <a:pt x="8317" y="8188"/>
                      <a:pt x="8317" y="8188"/>
                    </a:cubicBezTo>
                    <a:cubicBezTo>
                      <a:pt x="9934" y="7906"/>
                      <a:pt x="9934" y="7906"/>
                      <a:pt x="9934" y="7906"/>
                    </a:cubicBezTo>
                    <a:cubicBezTo>
                      <a:pt x="10742" y="6071"/>
                      <a:pt x="10742" y="6071"/>
                      <a:pt x="10742" y="6071"/>
                    </a:cubicBezTo>
                    <a:cubicBezTo>
                      <a:pt x="11551" y="7906"/>
                      <a:pt x="11551" y="7906"/>
                      <a:pt x="11551" y="7906"/>
                    </a:cubicBezTo>
                    <a:cubicBezTo>
                      <a:pt x="13168" y="8188"/>
                      <a:pt x="13168" y="8188"/>
                      <a:pt x="13168" y="8188"/>
                    </a:cubicBezTo>
                    <a:cubicBezTo>
                      <a:pt x="12013" y="9600"/>
                      <a:pt x="12013" y="9600"/>
                      <a:pt x="12013" y="9600"/>
                    </a:cubicBezTo>
                    <a:lnTo>
                      <a:pt x="12244" y="11718"/>
                    </a:lnTo>
                    <a:close/>
                    <a:moveTo>
                      <a:pt x="16749" y="11153"/>
                    </a:moveTo>
                    <a:cubicBezTo>
                      <a:pt x="15825" y="10588"/>
                      <a:pt x="15825" y="10588"/>
                      <a:pt x="15825" y="10588"/>
                    </a:cubicBezTo>
                    <a:cubicBezTo>
                      <a:pt x="14901" y="11153"/>
                      <a:pt x="14901" y="11153"/>
                      <a:pt x="14901" y="11153"/>
                    </a:cubicBezTo>
                    <a:cubicBezTo>
                      <a:pt x="15016" y="9882"/>
                      <a:pt x="15016" y="9882"/>
                      <a:pt x="15016" y="9882"/>
                    </a:cubicBezTo>
                    <a:cubicBezTo>
                      <a:pt x="14207" y="8894"/>
                      <a:pt x="14207" y="8894"/>
                      <a:pt x="14207" y="8894"/>
                    </a:cubicBezTo>
                    <a:cubicBezTo>
                      <a:pt x="15363" y="8753"/>
                      <a:pt x="15363" y="8753"/>
                      <a:pt x="15363" y="8753"/>
                    </a:cubicBezTo>
                    <a:cubicBezTo>
                      <a:pt x="15825" y="7482"/>
                      <a:pt x="15825" y="7482"/>
                      <a:pt x="15825" y="7482"/>
                    </a:cubicBezTo>
                    <a:cubicBezTo>
                      <a:pt x="16287" y="8753"/>
                      <a:pt x="16287" y="8753"/>
                      <a:pt x="16287" y="8753"/>
                    </a:cubicBezTo>
                    <a:cubicBezTo>
                      <a:pt x="17442" y="8894"/>
                      <a:pt x="17442" y="8894"/>
                      <a:pt x="17442" y="8894"/>
                    </a:cubicBezTo>
                    <a:cubicBezTo>
                      <a:pt x="16633" y="9882"/>
                      <a:pt x="16633" y="9882"/>
                      <a:pt x="16633" y="9882"/>
                    </a:cubicBezTo>
                    <a:lnTo>
                      <a:pt x="16749" y="11153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616851" y="3709735"/>
              <a:ext cx="455838" cy="368307"/>
              <a:chOff x="5287596" y="5867595"/>
              <a:chExt cx="438326" cy="354158"/>
            </a:xfrm>
            <a:solidFill>
              <a:srgbClr val="20364B"/>
            </a:solidFill>
          </p:grpSpPr>
          <p:sp>
            <p:nvSpPr>
              <p:cNvPr id="73" name="图形8"/>
              <p:cNvSpPr/>
              <p:nvPr>
                <p:custDataLst>
                  <p:tags r:id="rId23"/>
                </p:custDataLst>
              </p:nvPr>
            </p:nvSpPr>
            <p:spPr>
              <a:xfrm>
                <a:off x="5331157" y="6001391"/>
                <a:ext cx="152566" cy="29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21600"/>
                    </a:moveTo>
                    <a:cubicBezTo>
                      <a:pt x="2160" y="21600"/>
                      <a:pt x="2160" y="21600"/>
                      <a:pt x="2160" y="21600"/>
                    </a:cubicBezTo>
                    <a:cubicBezTo>
                      <a:pt x="960" y="21600"/>
                      <a:pt x="0" y="16800"/>
                      <a:pt x="0" y="10800"/>
                    </a:cubicBezTo>
                    <a:cubicBezTo>
                      <a:pt x="0" y="4800"/>
                      <a:pt x="960" y="0"/>
                      <a:pt x="2160" y="0"/>
                    </a:cubicBezTo>
                    <a:cubicBezTo>
                      <a:pt x="19440" y="0"/>
                      <a:pt x="19440" y="0"/>
                      <a:pt x="19440" y="0"/>
                    </a:cubicBezTo>
                    <a:cubicBezTo>
                      <a:pt x="20640" y="0"/>
                      <a:pt x="21600" y="4800"/>
                      <a:pt x="21600" y="10800"/>
                    </a:cubicBezTo>
                    <a:cubicBezTo>
                      <a:pt x="21600" y="16800"/>
                      <a:pt x="20640" y="21600"/>
                      <a:pt x="1944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4" name="图形9"/>
              <p:cNvSpPr/>
              <p:nvPr>
                <p:custDataLst>
                  <p:tags r:id="rId24"/>
                </p:custDataLst>
              </p:nvPr>
            </p:nvSpPr>
            <p:spPr>
              <a:xfrm>
                <a:off x="5350058" y="6004091"/>
                <a:ext cx="28354" cy="6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5" y="21600"/>
                    </a:moveTo>
                    <a:cubicBezTo>
                      <a:pt x="5082" y="21600"/>
                      <a:pt x="0" y="19265"/>
                      <a:pt x="0" y="16346"/>
                    </a:cubicBezTo>
                    <a:cubicBezTo>
                      <a:pt x="0" y="5254"/>
                      <a:pt x="0" y="5254"/>
                      <a:pt x="0" y="5254"/>
                    </a:cubicBezTo>
                    <a:cubicBezTo>
                      <a:pt x="0" y="2335"/>
                      <a:pt x="5082" y="0"/>
                      <a:pt x="11435" y="0"/>
                    </a:cubicBezTo>
                    <a:cubicBezTo>
                      <a:pt x="16518" y="0"/>
                      <a:pt x="21600" y="2335"/>
                      <a:pt x="21600" y="5254"/>
                    </a:cubicBezTo>
                    <a:cubicBezTo>
                      <a:pt x="21600" y="16346"/>
                      <a:pt x="21600" y="16346"/>
                      <a:pt x="21600" y="16346"/>
                    </a:cubicBezTo>
                    <a:cubicBezTo>
                      <a:pt x="21600" y="19265"/>
                      <a:pt x="16518" y="21600"/>
                      <a:pt x="11435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5" name="图形10"/>
              <p:cNvSpPr/>
              <p:nvPr>
                <p:custDataLst>
                  <p:tags r:id="rId25"/>
                </p:custDataLst>
              </p:nvPr>
            </p:nvSpPr>
            <p:spPr>
              <a:xfrm>
                <a:off x="5385162" y="6004091"/>
                <a:ext cx="31054" cy="6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00" y="21600"/>
                      <a:pt x="0" y="19265"/>
                      <a:pt x="0" y="16346"/>
                    </a:cubicBezTo>
                    <a:cubicBezTo>
                      <a:pt x="0" y="5254"/>
                      <a:pt x="0" y="5254"/>
                      <a:pt x="0" y="5254"/>
                    </a:cubicBezTo>
                    <a:cubicBezTo>
                      <a:pt x="0" y="2335"/>
                      <a:pt x="4800" y="0"/>
                      <a:pt x="10800" y="0"/>
                    </a:cubicBezTo>
                    <a:cubicBezTo>
                      <a:pt x="16800" y="0"/>
                      <a:pt x="21600" y="2335"/>
                      <a:pt x="21600" y="5254"/>
                    </a:cubicBezTo>
                    <a:cubicBezTo>
                      <a:pt x="21600" y="16346"/>
                      <a:pt x="21600" y="16346"/>
                      <a:pt x="21600" y="16346"/>
                    </a:cubicBezTo>
                    <a:cubicBezTo>
                      <a:pt x="21600" y="19265"/>
                      <a:pt x="16800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6" name="图形11"/>
              <p:cNvSpPr/>
              <p:nvPr>
                <p:custDataLst>
                  <p:tags r:id="rId26"/>
                </p:custDataLst>
              </p:nvPr>
            </p:nvSpPr>
            <p:spPr>
              <a:xfrm>
                <a:off x="5459420" y="5951436"/>
                <a:ext cx="86409" cy="129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8" y="21600"/>
                    </a:moveTo>
                    <a:cubicBezTo>
                      <a:pt x="4659" y="21600"/>
                      <a:pt x="0" y="18189"/>
                      <a:pt x="0" y="14211"/>
                    </a:cubicBezTo>
                    <a:cubicBezTo>
                      <a:pt x="0" y="7389"/>
                      <a:pt x="0" y="7389"/>
                      <a:pt x="0" y="7389"/>
                    </a:cubicBezTo>
                    <a:cubicBezTo>
                      <a:pt x="0" y="3411"/>
                      <a:pt x="4659" y="0"/>
                      <a:pt x="10588" y="0"/>
                    </a:cubicBezTo>
                    <a:cubicBezTo>
                      <a:pt x="16941" y="0"/>
                      <a:pt x="21600" y="3411"/>
                      <a:pt x="21600" y="7389"/>
                    </a:cubicBezTo>
                    <a:cubicBezTo>
                      <a:pt x="21600" y="14211"/>
                      <a:pt x="21600" y="14211"/>
                      <a:pt x="21600" y="14211"/>
                    </a:cubicBezTo>
                    <a:cubicBezTo>
                      <a:pt x="21600" y="18189"/>
                      <a:pt x="16941" y="21600"/>
                      <a:pt x="10588" y="21600"/>
                    </a:cubicBezTo>
                    <a:close/>
                    <a:moveTo>
                      <a:pt x="10588" y="5116"/>
                    </a:moveTo>
                    <a:cubicBezTo>
                      <a:pt x="8894" y="5116"/>
                      <a:pt x="7200" y="6253"/>
                      <a:pt x="7200" y="7389"/>
                    </a:cubicBezTo>
                    <a:cubicBezTo>
                      <a:pt x="7200" y="14211"/>
                      <a:pt x="7200" y="14211"/>
                      <a:pt x="7200" y="14211"/>
                    </a:cubicBezTo>
                    <a:cubicBezTo>
                      <a:pt x="7200" y="15632"/>
                      <a:pt x="8894" y="16484"/>
                      <a:pt x="10588" y="16484"/>
                    </a:cubicBezTo>
                    <a:cubicBezTo>
                      <a:pt x="12706" y="16484"/>
                      <a:pt x="14400" y="15632"/>
                      <a:pt x="14400" y="14211"/>
                    </a:cubicBezTo>
                    <a:cubicBezTo>
                      <a:pt x="14400" y="7389"/>
                      <a:pt x="14400" y="7389"/>
                      <a:pt x="14400" y="7389"/>
                    </a:cubicBezTo>
                    <a:cubicBezTo>
                      <a:pt x="14400" y="6253"/>
                      <a:pt x="12706" y="5116"/>
                      <a:pt x="10588" y="511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7" name="图形12"/>
              <p:cNvSpPr/>
              <p:nvPr>
                <p:custDataLst>
                  <p:tags r:id="rId27"/>
                </p:custDataLst>
              </p:nvPr>
            </p:nvSpPr>
            <p:spPr>
              <a:xfrm>
                <a:off x="5287596" y="5867595"/>
                <a:ext cx="438326" cy="354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0679" extrusionOk="0">
                    <a:moveTo>
                      <a:pt x="19898" y="17075"/>
                    </a:moveTo>
                    <a:cubicBezTo>
                      <a:pt x="15753" y="13706"/>
                      <a:pt x="15753" y="13706"/>
                      <a:pt x="15753" y="13706"/>
                    </a:cubicBezTo>
                    <a:cubicBezTo>
                      <a:pt x="15354" y="13409"/>
                      <a:pt x="14956" y="13409"/>
                      <a:pt x="14557" y="13508"/>
                    </a:cubicBezTo>
                    <a:cubicBezTo>
                      <a:pt x="14398" y="13508"/>
                      <a:pt x="14239" y="13607"/>
                      <a:pt x="14159" y="13706"/>
                    </a:cubicBezTo>
                    <a:cubicBezTo>
                      <a:pt x="13441" y="13112"/>
                      <a:pt x="13441" y="13112"/>
                      <a:pt x="13441" y="13112"/>
                    </a:cubicBezTo>
                    <a:cubicBezTo>
                      <a:pt x="14239" y="11229"/>
                      <a:pt x="14557" y="9049"/>
                      <a:pt x="14159" y="6770"/>
                    </a:cubicBezTo>
                    <a:cubicBezTo>
                      <a:pt x="13202" y="2014"/>
                      <a:pt x="9297" y="-859"/>
                      <a:pt x="5471" y="231"/>
                    </a:cubicBezTo>
                    <a:cubicBezTo>
                      <a:pt x="1645" y="1420"/>
                      <a:pt x="-746" y="6275"/>
                      <a:pt x="210" y="11031"/>
                    </a:cubicBezTo>
                    <a:cubicBezTo>
                      <a:pt x="1167" y="15787"/>
                      <a:pt x="4993" y="18660"/>
                      <a:pt x="8898" y="17570"/>
                    </a:cubicBezTo>
                    <a:cubicBezTo>
                      <a:pt x="10413" y="17075"/>
                      <a:pt x="11688" y="16084"/>
                      <a:pt x="12644" y="14697"/>
                    </a:cubicBezTo>
                    <a:cubicBezTo>
                      <a:pt x="13362" y="15291"/>
                      <a:pt x="13362" y="15291"/>
                      <a:pt x="13362" y="15291"/>
                    </a:cubicBezTo>
                    <a:cubicBezTo>
                      <a:pt x="13282" y="15886"/>
                      <a:pt x="13521" y="16580"/>
                      <a:pt x="13999" y="16976"/>
                    </a:cubicBezTo>
                    <a:cubicBezTo>
                      <a:pt x="18224" y="20345"/>
                      <a:pt x="18224" y="20345"/>
                      <a:pt x="18224" y="20345"/>
                    </a:cubicBezTo>
                    <a:cubicBezTo>
                      <a:pt x="18543" y="20642"/>
                      <a:pt x="19021" y="20741"/>
                      <a:pt x="19419" y="20642"/>
                    </a:cubicBezTo>
                    <a:cubicBezTo>
                      <a:pt x="19818" y="20543"/>
                      <a:pt x="20137" y="20246"/>
                      <a:pt x="20376" y="19750"/>
                    </a:cubicBezTo>
                    <a:cubicBezTo>
                      <a:pt x="20854" y="18858"/>
                      <a:pt x="20615" y="17669"/>
                      <a:pt x="19898" y="17075"/>
                    </a:cubicBezTo>
                    <a:close/>
                    <a:moveTo>
                      <a:pt x="8579" y="15985"/>
                    </a:moveTo>
                    <a:cubicBezTo>
                      <a:pt x="5391" y="16877"/>
                      <a:pt x="2283" y="14499"/>
                      <a:pt x="1486" y="10635"/>
                    </a:cubicBezTo>
                    <a:cubicBezTo>
                      <a:pt x="768" y="6671"/>
                      <a:pt x="2681" y="2807"/>
                      <a:pt x="5790" y="1816"/>
                    </a:cubicBezTo>
                    <a:cubicBezTo>
                      <a:pt x="8898" y="924"/>
                      <a:pt x="12086" y="3302"/>
                      <a:pt x="12804" y="7167"/>
                    </a:cubicBezTo>
                    <a:cubicBezTo>
                      <a:pt x="13601" y="11130"/>
                      <a:pt x="11688" y="14994"/>
                      <a:pt x="8579" y="1598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884821" y="3739409"/>
              <a:ext cx="417193" cy="346065"/>
              <a:chOff x="8080033" y="3811471"/>
              <a:chExt cx="417193" cy="346065"/>
            </a:xfrm>
            <a:solidFill>
              <a:schemeClr val="bg1"/>
            </a:solidFill>
          </p:grpSpPr>
          <p:sp>
            <p:nvSpPr>
              <p:cNvPr id="63" name="图形94"/>
              <p:cNvSpPr/>
              <p:nvPr>
                <p:custDataLst>
                  <p:tags r:id="rId28"/>
                </p:custDataLst>
              </p:nvPr>
            </p:nvSpPr>
            <p:spPr>
              <a:xfrm>
                <a:off x="8235298" y="4119302"/>
                <a:ext cx="109361" cy="2295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4" name="图形95"/>
              <p:cNvSpPr/>
              <p:nvPr>
                <p:custDataLst>
                  <p:tags r:id="rId29"/>
                </p:custDataLst>
              </p:nvPr>
            </p:nvSpPr>
            <p:spPr>
              <a:xfrm>
                <a:off x="8080033" y="3811471"/>
                <a:ext cx="417193" cy="301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3" y="0"/>
                    </a:moveTo>
                    <a:cubicBezTo>
                      <a:pt x="615" y="0"/>
                      <a:pt x="615" y="0"/>
                      <a:pt x="615" y="0"/>
                    </a:cubicBezTo>
                    <a:cubicBezTo>
                      <a:pt x="263" y="0"/>
                      <a:pt x="0" y="243"/>
                      <a:pt x="0" y="728"/>
                    </a:cubicBezTo>
                    <a:cubicBezTo>
                      <a:pt x="0" y="20872"/>
                      <a:pt x="0" y="20872"/>
                      <a:pt x="0" y="20872"/>
                    </a:cubicBezTo>
                    <a:cubicBezTo>
                      <a:pt x="0" y="21236"/>
                      <a:pt x="263" y="21600"/>
                      <a:pt x="615" y="21600"/>
                    </a:cubicBezTo>
                    <a:cubicBezTo>
                      <a:pt x="21073" y="21600"/>
                      <a:pt x="21073" y="21600"/>
                      <a:pt x="21073" y="21600"/>
                    </a:cubicBezTo>
                    <a:cubicBezTo>
                      <a:pt x="21337" y="21600"/>
                      <a:pt x="21600" y="21236"/>
                      <a:pt x="21600" y="20872"/>
                    </a:cubicBezTo>
                    <a:cubicBezTo>
                      <a:pt x="21600" y="728"/>
                      <a:pt x="21600" y="728"/>
                      <a:pt x="21600" y="728"/>
                    </a:cubicBezTo>
                    <a:cubicBezTo>
                      <a:pt x="21600" y="243"/>
                      <a:pt x="21337" y="0"/>
                      <a:pt x="21073" y="0"/>
                    </a:cubicBezTo>
                    <a:close/>
                    <a:moveTo>
                      <a:pt x="20283" y="16867"/>
                    </a:moveTo>
                    <a:cubicBezTo>
                      <a:pt x="1405" y="16867"/>
                      <a:pt x="1405" y="16867"/>
                      <a:pt x="1405" y="16867"/>
                    </a:cubicBezTo>
                    <a:cubicBezTo>
                      <a:pt x="1405" y="1699"/>
                      <a:pt x="1405" y="1699"/>
                      <a:pt x="1405" y="1699"/>
                    </a:cubicBezTo>
                    <a:cubicBezTo>
                      <a:pt x="20283" y="1699"/>
                      <a:pt x="20283" y="1699"/>
                      <a:pt x="20283" y="1699"/>
                    </a:cubicBezTo>
                    <a:lnTo>
                      <a:pt x="20283" y="16867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5" name="图形96"/>
              <p:cNvSpPr/>
              <p:nvPr>
                <p:custDataLst>
                  <p:tags r:id="rId30"/>
                </p:custDataLst>
              </p:nvPr>
            </p:nvSpPr>
            <p:spPr>
              <a:xfrm>
                <a:off x="8200195" y="4147224"/>
                <a:ext cx="178218" cy="10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cubicBezTo>
                      <a:pt x="823" y="0"/>
                      <a:pt x="823" y="0"/>
                      <a:pt x="823" y="0"/>
                    </a:cubicBezTo>
                    <a:cubicBezTo>
                      <a:pt x="411" y="0"/>
                      <a:pt x="0" y="7200"/>
                      <a:pt x="0" y="144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4400"/>
                      <a:pt x="21600" y="14400"/>
                      <a:pt x="21600" y="14400"/>
                    </a:cubicBezTo>
                    <a:cubicBezTo>
                      <a:pt x="21600" y="7200"/>
                      <a:pt x="21189" y="0"/>
                      <a:pt x="205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6" name="图形97"/>
              <p:cNvSpPr/>
              <p:nvPr>
                <p:custDataLst>
                  <p:tags r:id="rId31"/>
                </p:custDataLst>
              </p:nvPr>
            </p:nvSpPr>
            <p:spPr>
              <a:xfrm>
                <a:off x="8117836" y="3984289"/>
                <a:ext cx="47255" cy="4725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7" name="图形98"/>
              <p:cNvSpPr/>
              <p:nvPr>
                <p:custDataLst>
                  <p:tags r:id="rId32"/>
                </p:custDataLst>
              </p:nvPr>
            </p:nvSpPr>
            <p:spPr>
              <a:xfrm>
                <a:off x="8178592" y="3943784"/>
                <a:ext cx="49955" cy="4725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8" name="图形99"/>
              <p:cNvSpPr/>
              <p:nvPr>
                <p:custDataLst>
                  <p:tags r:id="rId33"/>
                </p:custDataLst>
              </p:nvPr>
            </p:nvSpPr>
            <p:spPr>
              <a:xfrm>
                <a:off x="8248799" y="3962686"/>
                <a:ext cx="47255" cy="4725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9" name="图形100"/>
              <p:cNvSpPr/>
              <p:nvPr>
                <p:custDataLst>
                  <p:tags r:id="rId34"/>
                </p:custDataLst>
              </p:nvPr>
            </p:nvSpPr>
            <p:spPr>
              <a:xfrm>
                <a:off x="8300104" y="3899229"/>
                <a:ext cx="49955" cy="4860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0" name="图形101"/>
              <p:cNvSpPr/>
              <p:nvPr>
                <p:custDataLst>
                  <p:tags r:id="rId35"/>
                </p:custDataLst>
              </p:nvPr>
            </p:nvSpPr>
            <p:spPr>
              <a:xfrm>
                <a:off x="8352760" y="3938383"/>
                <a:ext cx="47255" cy="4725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1" name="图形102"/>
              <p:cNvSpPr/>
              <p:nvPr>
                <p:custDataLst>
                  <p:tags r:id="rId36"/>
                </p:custDataLst>
              </p:nvPr>
            </p:nvSpPr>
            <p:spPr>
              <a:xfrm>
                <a:off x="8409466" y="3861425"/>
                <a:ext cx="47255" cy="4725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2" name="图形103"/>
              <p:cNvSpPr/>
              <p:nvPr>
                <p:custDataLst>
                  <p:tags r:id="rId37"/>
                </p:custDataLst>
              </p:nvPr>
            </p:nvSpPr>
            <p:spPr>
              <a:xfrm>
                <a:off x="8132964" y="3875605"/>
                <a:ext cx="308714" cy="141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497" extrusionOk="0">
                    <a:moveTo>
                      <a:pt x="591" y="21497"/>
                    </a:moveTo>
                    <a:cubicBezTo>
                      <a:pt x="474" y="21497"/>
                      <a:pt x="239" y="21240"/>
                      <a:pt x="122" y="20983"/>
                    </a:cubicBezTo>
                    <a:cubicBezTo>
                      <a:pt x="-113" y="20211"/>
                      <a:pt x="4" y="19440"/>
                      <a:pt x="357" y="18926"/>
                    </a:cubicBezTo>
                    <a:cubicBezTo>
                      <a:pt x="4817" y="12497"/>
                      <a:pt x="4817" y="12497"/>
                      <a:pt x="4817" y="12497"/>
                    </a:cubicBezTo>
                    <a:cubicBezTo>
                      <a:pt x="9396" y="15326"/>
                      <a:pt x="9396" y="15326"/>
                      <a:pt x="9396" y="15326"/>
                    </a:cubicBezTo>
                    <a:cubicBezTo>
                      <a:pt x="13270" y="5554"/>
                      <a:pt x="13270" y="5554"/>
                      <a:pt x="13270" y="5554"/>
                    </a:cubicBezTo>
                    <a:cubicBezTo>
                      <a:pt x="16791" y="11468"/>
                      <a:pt x="16791" y="11468"/>
                      <a:pt x="16791" y="11468"/>
                    </a:cubicBezTo>
                    <a:cubicBezTo>
                      <a:pt x="20313" y="668"/>
                      <a:pt x="20313" y="668"/>
                      <a:pt x="20313" y="668"/>
                    </a:cubicBezTo>
                    <a:cubicBezTo>
                      <a:pt x="20430" y="-103"/>
                      <a:pt x="20900" y="-103"/>
                      <a:pt x="21135" y="154"/>
                    </a:cubicBezTo>
                    <a:cubicBezTo>
                      <a:pt x="21370" y="668"/>
                      <a:pt x="21487" y="1440"/>
                      <a:pt x="21252" y="2211"/>
                    </a:cubicBezTo>
                    <a:cubicBezTo>
                      <a:pt x="17144" y="15326"/>
                      <a:pt x="17144" y="15326"/>
                      <a:pt x="17144" y="15326"/>
                    </a:cubicBezTo>
                    <a:cubicBezTo>
                      <a:pt x="13387" y="9411"/>
                      <a:pt x="13387" y="9411"/>
                      <a:pt x="13387" y="9411"/>
                    </a:cubicBezTo>
                    <a:cubicBezTo>
                      <a:pt x="9865" y="18411"/>
                      <a:pt x="9865" y="18411"/>
                      <a:pt x="9865" y="18411"/>
                    </a:cubicBezTo>
                    <a:cubicBezTo>
                      <a:pt x="4935" y="15583"/>
                      <a:pt x="4935" y="15583"/>
                      <a:pt x="4935" y="15583"/>
                    </a:cubicBezTo>
                    <a:cubicBezTo>
                      <a:pt x="944" y="21240"/>
                      <a:pt x="944" y="21240"/>
                      <a:pt x="944" y="21240"/>
                    </a:cubicBezTo>
                    <a:cubicBezTo>
                      <a:pt x="826" y="21497"/>
                      <a:pt x="709" y="21497"/>
                      <a:pt x="591" y="214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</p:grpSp>
        <p:grpSp>
          <p:nvGrpSpPr>
            <p:cNvPr id="37" name="图形199"/>
            <p:cNvGrpSpPr/>
            <p:nvPr/>
          </p:nvGrpSpPr>
          <p:grpSpPr>
            <a:xfrm>
              <a:off x="4129091" y="3715872"/>
              <a:ext cx="475179" cy="311705"/>
              <a:chOff x="8999475" y="4861877"/>
              <a:chExt cx="456924" cy="299730"/>
            </a:xfrm>
            <a:solidFill>
              <a:srgbClr val="20364B"/>
            </a:solidFill>
          </p:grpSpPr>
          <p:sp>
            <p:nvSpPr>
              <p:cNvPr id="56" name="图形199-1"/>
              <p:cNvSpPr/>
              <p:nvPr>
                <p:custDataLst>
                  <p:tags r:id="rId38"/>
                </p:custDataLst>
              </p:nvPr>
            </p:nvSpPr>
            <p:spPr>
              <a:xfrm>
                <a:off x="9046730" y="4979337"/>
                <a:ext cx="109361" cy="1080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7" name="图形199-2"/>
              <p:cNvSpPr/>
              <p:nvPr>
                <p:custDataLst>
                  <p:tags r:id="rId39"/>
                </p:custDataLst>
              </p:nvPr>
            </p:nvSpPr>
            <p:spPr>
              <a:xfrm>
                <a:off x="9046730" y="5015362"/>
                <a:ext cx="172817" cy="1031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8" name="图形199-3"/>
              <p:cNvSpPr/>
              <p:nvPr>
                <p:custDataLst>
                  <p:tags r:id="rId40"/>
                </p:custDataLst>
              </p:nvPr>
            </p:nvSpPr>
            <p:spPr>
              <a:xfrm>
                <a:off x="9046730" y="5050895"/>
                <a:ext cx="172817" cy="1080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9" name="图形199-4"/>
              <p:cNvSpPr/>
              <p:nvPr>
                <p:custDataLst>
                  <p:tags r:id="rId41"/>
                </p:custDataLst>
              </p:nvPr>
            </p:nvSpPr>
            <p:spPr>
              <a:xfrm>
                <a:off x="9046730" y="5085999"/>
                <a:ext cx="172817" cy="1080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0" name="图形199-5"/>
              <p:cNvSpPr/>
              <p:nvPr>
                <p:custDataLst>
                  <p:tags r:id="rId42"/>
                </p:custDataLst>
              </p:nvPr>
            </p:nvSpPr>
            <p:spPr>
              <a:xfrm>
                <a:off x="9316757" y="5015792"/>
                <a:ext cx="21603" cy="60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69" y="21600"/>
                    </a:moveTo>
                    <a:cubicBezTo>
                      <a:pt x="13292" y="21000"/>
                      <a:pt x="18277" y="20400"/>
                      <a:pt x="21600" y="19200"/>
                    </a:cubicBezTo>
                    <a:cubicBezTo>
                      <a:pt x="21600" y="2400"/>
                      <a:pt x="21600" y="2400"/>
                      <a:pt x="21600" y="2400"/>
                    </a:cubicBezTo>
                    <a:cubicBezTo>
                      <a:pt x="16615" y="600"/>
                      <a:pt x="9969" y="0"/>
                      <a:pt x="1662" y="0"/>
                    </a:cubicBezTo>
                    <a:cubicBezTo>
                      <a:pt x="1662" y="0"/>
                      <a:pt x="1662" y="0"/>
                      <a:pt x="0" y="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662" y="21600"/>
                      <a:pt x="1662" y="21600"/>
                      <a:pt x="1662" y="21600"/>
                    </a:cubicBezTo>
                    <a:cubicBezTo>
                      <a:pt x="4985" y="21600"/>
                      <a:pt x="6646" y="21600"/>
                      <a:pt x="9969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1" name="图形199-6"/>
              <p:cNvSpPr/>
              <p:nvPr>
                <p:custDataLst>
                  <p:tags r:id="rId43"/>
                </p:custDataLst>
              </p:nvPr>
            </p:nvSpPr>
            <p:spPr>
              <a:xfrm>
                <a:off x="8999475" y="4861877"/>
                <a:ext cx="338885" cy="299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4" y="19769"/>
                    </a:moveTo>
                    <a:cubicBezTo>
                      <a:pt x="20304" y="19769"/>
                      <a:pt x="20304" y="19769"/>
                      <a:pt x="20196" y="19769"/>
                    </a:cubicBezTo>
                    <a:cubicBezTo>
                      <a:pt x="20196" y="20014"/>
                      <a:pt x="20196" y="20014"/>
                      <a:pt x="20196" y="20014"/>
                    </a:cubicBezTo>
                    <a:cubicBezTo>
                      <a:pt x="1404" y="20014"/>
                      <a:pt x="1404" y="20014"/>
                      <a:pt x="1404" y="20014"/>
                    </a:cubicBezTo>
                    <a:cubicBezTo>
                      <a:pt x="1404" y="5369"/>
                      <a:pt x="1404" y="5369"/>
                      <a:pt x="1404" y="5369"/>
                    </a:cubicBezTo>
                    <a:cubicBezTo>
                      <a:pt x="20196" y="5369"/>
                      <a:pt x="20196" y="5369"/>
                      <a:pt x="20196" y="5369"/>
                    </a:cubicBezTo>
                    <a:cubicBezTo>
                      <a:pt x="20196" y="6834"/>
                      <a:pt x="20196" y="6834"/>
                      <a:pt x="20196" y="6834"/>
                    </a:cubicBezTo>
                    <a:cubicBezTo>
                      <a:pt x="20304" y="6834"/>
                      <a:pt x="20304" y="6834"/>
                      <a:pt x="20304" y="6834"/>
                    </a:cubicBezTo>
                    <a:cubicBezTo>
                      <a:pt x="20736" y="6834"/>
                      <a:pt x="21168" y="6834"/>
                      <a:pt x="21600" y="6956"/>
                    </a:cubicBezTo>
                    <a:cubicBezTo>
                      <a:pt x="21600" y="732"/>
                      <a:pt x="21600" y="732"/>
                      <a:pt x="21600" y="732"/>
                    </a:cubicBezTo>
                    <a:cubicBezTo>
                      <a:pt x="21600" y="366"/>
                      <a:pt x="21276" y="0"/>
                      <a:pt x="20952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324" y="0"/>
                      <a:pt x="0" y="366"/>
                      <a:pt x="0" y="732"/>
                    </a:cubicBezTo>
                    <a:cubicBezTo>
                      <a:pt x="0" y="20868"/>
                      <a:pt x="0" y="20868"/>
                      <a:pt x="0" y="20868"/>
                    </a:cubicBezTo>
                    <a:cubicBezTo>
                      <a:pt x="0" y="21234"/>
                      <a:pt x="324" y="21600"/>
                      <a:pt x="756" y="21600"/>
                    </a:cubicBezTo>
                    <a:cubicBezTo>
                      <a:pt x="20952" y="21600"/>
                      <a:pt x="20952" y="21600"/>
                      <a:pt x="20952" y="21600"/>
                    </a:cubicBezTo>
                    <a:cubicBezTo>
                      <a:pt x="21276" y="21600"/>
                      <a:pt x="21600" y="21234"/>
                      <a:pt x="21600" y="20868"/>
                    </a:cubicBezTo>
                    <a:cubicBezTo>
                      <a:pt x="21600" y="19647"/>
                      <a:pt x="21600" y="19647"/>
                      <a:pt x="21600" y="19647"/>
                    </a:cubicBezTo>
                    <a:cubicBezTo>
                      <a:pt x="21168" y="19769"/>
                      <a:pt x="20736" y="19769"/>
                      <a:pt x="20304" y="19769"/>
                    </a:cubicBezTo>
                    <a:close/>
                    <a:moveTo>
                      <a:pt x="19332" y="1586"/>
                    </a:moveTo>
                    <a:cubicBezTo>
                      <a:pt x="19764" y="1586"/>
                      <a:pt x="20196" y="2075"/>
                      <a:pt x="20196" y="2685"/>
                    </a:cubicBezTo>
                    <a:cubicBezTo>
                      <a:pt x="20196" y="3295"/>
                      <a:pt x="19764" y="3661"/>
                      <a:pt x="19332" y="3661"/>
                    </a:cubicBezTo>
                    <a:cubicBezTo>
                      <a:pt x="18792" y="3661"/>
                      <a:pt x="18360" y="3295"/>
                      <a:pt x="18360" y="2685"/>
                    </a:cubicBezTo>
                    <a:cubicBezTo>
                      <a:pt x="18360" y="2075"/>
                      <a:pt x="18792" y="1586"/>
                      <a:pt x="19332" y="1586"/>
                    </a:cubicBezTo>
                    <a:close/>
                    <a:moveTo>
                      <a:pt x="16632" y="1586"/>
                    </a:moveTo>
                    <a:cubicBezTo>
                      <a:pt x="17172" y="1586"/>
                      <a:pt x="17496" y="2075"/>
                      <a:pt x="17496" y="2685"/>
                    </a:cubicBezTo>
                    <a:cubicBezTo>
                      <a:pt x="17496" y="3295"/>
                      <a:pt x="17172" y="3661"/>
                      <a:pt x="16632" y="3661"/>
                    </a:cubicBezTo>
                    <a:cubicBezTo>
                      <a:pt x="16092" y="3661"/>
                      <a:pt x="15660" y="3295"/>
                      <a:pt x="15660" y="2685"/>
                    </a:cubicBezTo>
                    <a:cubicBezTo>
                      <a:pt x="15660" y="2075"/>
                      <a:pt x="16092" y="1586"/>
                      <a:pt x="16632" y="1586"/>
                    </a:cubicBezTo>
                    <a:close/>
                    <a:moveTo>
                      <a:pt x="13932" y="1586"/>
                    </a:moveTo>
                    <a:cubicBezTo>
                      <a:pt x="14472" y="1586"/>
                      <a:pt x="14904" y="2075"/>
                      <a:pt x="14904" y="2685"/>
                    </a:cubicBezTo>
                    <a:cubicBezTo>
                      <a:pt x="14904" y="3295"/>
                      <a:pt x="14472" y="3661"/>
                      <a:pt x="13932" y="3661"/>
                    </a:cubicBezTo>
                    <a:cubicBezTo>
                      <a:pt x="13392" y="3661"/>
                      <a:pt x="13068" y="3295"/>
                      <a:pt x="13068" y="2685"/>
                    </a:cubicBezTo>
                    <a:cubicBezTo>
                      <a:pt x="13068" y="2075"/>
                      <a:pt x="13392" y="1586"/>
                      <a:pt x="13932" y="15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2" name="图形199-7"/>
              <p:cNvSpPr/>
              <p:nvPr>
                <p:custDataLst>
                  <p:tags r:id="rId44"/>
                </p:custDataLst>
              </p:nvPr>
            </p:nvSpPr>
            <p:spPr>
              <a:xfrm>
                <a:off x="9244998" y="4972304"/>
                <a:ext cx="211401" cy="171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2" h="20590" extrusionOk="0">
                    <a:moveTo>
                      <a:pt x="20005" y="16992"/>
                    </a:moveTo>
                    <a:cubicBezTo>
                      <a:pt x="15718" y="13732"/>
                      <a:pt x="15718" y="13732"/>
                      <a:pt x="15718" y="13732"/>
                    </a:cubicBezTo>
                    <a:cubicBezTo>
                      <a:pt x="15388" y="13324"/>
                      <a:pt x="14893" y="13324"/>
                      <a:pt x="14563" y="13324"/>
                    </a:cubicBezTo>
                    <a:cubicBezTo>
                      <a:pt x="14398" y="13528"/>
                      <a:pt x="14234" y="13528"/>
                      <a:pt x="14234" y="13528"/>
                    </a:cubicBezTo>
                    <a:cubicBezTo>
                      <a:pt x="13409" y="13120"/>
                      <a:pt x="13409" y="13120"/>
                      <a:pt x="13409" y="13120"/>
                    </a:cubicBezTo>
                    <a:cubicBezTo>
                      <a:pt x="14234" y="11083"/>
                      <a:pt x="14563" y="9045"/>
                      <a:pt x="14234" y="6803"/>
                    </a:cubicBezTo>
                    <a:cubicBezTo>
                      <a:pt x="13244" y="1913"/>
                      <a:pt x="9287" y="-940"/>
                      <a:pt x="5495" y="283"/>
                    </a:cubicBezTo>
                    <a:cubicBezTo>
                      <a:pt x="1702" y="1302"/>
                      <a:pt x="-771" y="6192"/>
                      <a:pt x="218" y="10879"/>
                    </a:cubicBezTo>
                    <a:cubicBezTo>
                      <a:pt x="1208" y="15769"/>
                      <a:pt x="5000" y="18622"/>
                      <a:pt x="8792" y="17400"/>
                    </a:cubicBezTo>
                    <a:cubicBezTo>
                      <a:pt x="10441" y="16992"/>
                      <a:pt x="11760" y="15973"/>
                      <a:pt x="12585" y="14547"/>
                    </a:cubicBezTo>
                    <a:cubicBezTo>
                      <a:pt x="13409" y="15158"/>
                      <a:pt x="13409" y="15158"/>
                      <a:pt x="13409" y="15158"/>
                    </a:cubicBezTo>
                    <a:cubicBezTo>
                      <a:pt x="13244" y="15769"/>
                      <a:pt x="13574" y="16585"/>
                      <a:pt x="14069" y="16992"/>
                    </a:cubicBezTo>
                    <a:cubicBezTo>
                      <a:pt x="18191" y="20252"/>
                      <a:pt x="18191" y="20252"/>
                      <a:pt x="18191" y="20252"/>
                    </a:cubicBezTo>
                    <a:cubicBezTo>
                      <a:pt x="18685" y="20660"/>
                      <a:pt x="19015" y="20660"/>
                      <a:pt x="19510" y="20456"/>
                    </a:cubicBezTo>
                    <a:cubicBezTo>
                      <a:pt x="19840" y="20456"/>
                      <a:pt x="20169" y="20049"/>
                      <a:pt x="20334" y="19641"/>
                    </a:cubicBezTo>
                    <a:cubicBezTo>
                      <a:pt x="20829" y="18826"/>
                      <a:pt x="20664" y="17603"/>
                      <a:pt x="20005" y="16992"/>
                    </a:cubicBezTo>
                    <a:close/>
                    <a:moveTo>
                      <a:pt x="8298" y="14343"/>
                    </a:moveTo>
                    <a:cubicBezTo>
                      <a:pt x="5824" y="15158"/>
                      <a:pt x="3351" y="13120"/>
                      <a:pt x="2692" y="10268"/>
                    </a:cubicBezTo>
                    <a:cubicBezTo>
                      <a:pt x="2032" y="7211"/>
                      <a:pt x="3681" y="3951"/>
                      <a:pt x="6154" y="3339"/>
                    </a:cubicBezTo>
                    <a:cubicBezTo>
                      <a:pt x="8627" y="2524"/>
                      <a:pt x="11101" y="4358"/>
                      <a:pt x="11595" y="7415"/>
                    </a:cubicBezTo>
                    <a:cubicBezTo>
                      <a:pt x="12255" y="10471"/>
                      <a:pt x="10771" y="13528"/>
                      <a:pt x="8298" y="1434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90155" y="3630359"/>
              <a:ext cx="411446" cy="473900"/>
              <a:chOff x="5300450" y="6856026"/>
              <a:chExt cx="411446" cy="473900"/>
            </a:xfrm>
            <a:solidFill>
              <a:schemeClr val="bg1"/>
            </a:solidFill>
          </p:grpSpPr>
          <p:sp>
            <p:nvSpPr>
              <p:cNvPr id="39" name="图形252"/>
              <p:cNvSpPr/>
              <p:nvPr>
                <p:custDataLst>
                  <p:tags r:id="rId45"/>
                </p:custDataLst>
              </p:nvPr>
            </p:nvSpPr>
            <p:spPr>
              <a:xfrm>
                <a:off x="5397313" y="6856026"/>
                <a:ext cx="72908" cy="91811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0" name="图形253"/>
              <p:cNvSpPr/>
              <p:nvPr>
                <p:custDataLst>
                  <p:tags r:id="rId46"/>
                </p:custDataLst>
              </p:nvPr>
            </p:nvSpPr>
            <p:spPr>
              <a:xfrm>
                <a:off x="5300450" y="6955937"/>
                <a:ext cx="262931" cy="373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extrusionOk="0">
                    <a:moveTo>
                      <a:pt x="21324" y="5278"/>
                    </a:moveTo>
                    <a:cubicBezTo>
                      <a:pt x="21324" y="4398"/>
                      <a:pt x="21462" y="3030"/>
                      <a:pt x="21462" y="3323"/>
                    </a:cubicBezTo>
                    <a:cubicBezTo>
                      <a:pt x="21462" y="3323"/>
                      <a:pt x="21462" y="3323"/>
                      <a:pt x="21462" y="3323"/>
                    </a:cubicBezTo>
                    <a:cubicBezTo>
                      <a:pt x="21324" y="3225"/>
                      <a:pt x="21324" y="3225"/>
                      <a:pt x="21324" y="3225"/>
                    </a:cubicBezTo>
                    <a:cubicBezTo>
                      <a:pt x="21047" y="3030"/>
                      <a:pt x="21047" y="3030"/>
                      <a:pt x="21047" y="3030"/>
                    </a:cubicBezTo>
                    <a:cubicBezTo>
                      <a:pt x="20354" y="2639"/>
                      <a:pt x="20354" y="2639"/>
                      <a:pt x="20354" y="2639"/>
                    </a:cubicBezTo>
                    <a:cubicBezTo>
                      <a:pt x="18831" y="1955"/>
                      <a:pt x="18831" y="1955"/>
                      <a:pt x="18831" y="1955"/>
                    </a:cubicBezTo>
                    <a:cubicBezTo>
                      <a:pt x="15924" y="391"/>
                      <a:pt x="15924" y="391"/>
                      <a:pt x="15924" y="391"/>
                    </a:cubicBezTo>
                    <a:cubicBezTo>
                      <a:pt x="15647" y="195"/>
                      <a:pt x="15231" y="195"/>
                      <a:pt x="14954" y="98"/>
                    </a:cubicBezTo>
                    <a:cubicBezTo>
                      <a:pt x="14954" y="98"/>
                      <a:pt x="14954" y="98"/>
                      <a:pt x="14954" y="98"/>
                    </a:cubicBezTo>
                    <a:cubicBezTo>
                      <a:pt x="14400" y="98"/>
                      <a:pt x="13847" y="98"/>
                      <a:pt x="13431" y="0"/>
                    </a:cubicBezTo>
                    <a:cubicBezTo>
                      <a:pt x="13431" y="98"/>
                      <a:pt x="13431" y="98"/>
                      <a:pt x="13431" y="98"/>
                    </a:cubicBezTo>
                    <a:cubicBezTo>
                      <a:pt x="14677" y="880"/>
                      <a:pt x="14677" y="880"/>
                      <a:pt x="14677" y="880"/>
                    </a:cubicBezTo>
                    <a:cubicBezTo>
                      <a:pt x="13154" y="1368"/>
                      <a:pt x="13154" y="1368"/>
                      <a:pt x="13154" y="1368"/>
                    </a:cubicBezTo>
                    <a:cubicBezTo>
                      <a:pt x="13847" y="2248"/>
                      <a:pt x="13847" y="2248"/>
                      <a:pt x="13847" y="2248"/>
                    </a:cubicBezTo>
                    <a:cubicBezTo>
                      <a:pt x="11908" y="5376"/>
                      <a:pt x="11908" y="5376"/>
                      <a:pt x="11908" y="5376"/>
                    </a:cubicBezTo>
                    <a:cubicBezTo>
                      <a:pt x="11631" y="1075"/>
                      <a:pt x="11631" y="1075"/>
                      <a:pt x="11631" y="1075"/>
                    </a:cubicBezTo>
                    <a:cubicBezTo>
                      <a:pt x="11908" y="880"/>
                      <a:pt x="11908" y="880"/>
                      <a:pt x="11908" y="880"/>
                    </a:cubicBezTo>
                    <a:cubicBezTo>
                      <a:pt x="11493" y="0"/>
                      <a:pt x="11493" y="0"/>
                      <a:pt x="11493" y="0"/>
                    </a:cubicBezTo>
                    <a:cubicBezTo>
                      <a:pt x="10247" y="0"/>
                      <a:pt x="10247" y="0"/>
                      <a:pt x="10247" y="0"/>
                    </a:cubicBezTo>
                    <a:cubicBezTo>
                      <a:pt x="9831" y="880"/>
                      <a:pt x="9831" y="880"/>
                      <a:pt x="9831" y="880"/>
                    </a:cubicBezTo>
                    <a:cubicBezTo>
                      <a:pt x="10108" y="1075"/>
                      <a:pt x="10108" y="1075"/>
                      <a:pt x="10108" y="1075"/>
                    </a:cubicBezTo>
                    <a:cubicBezTo>
                      <a:pt x="9831" y="5376"/>
                      <a:pt x="9831" y="5376"/>
                      <a:pt x="9831" y="5376"/>
                    </a:cubicBezTo>
                    <a:cubicBezTo>
                      <a:pt x="7893" y="2248"/>
                      <a:pt x="7893" y="2248"/>
                      <a:pt x="7893" y="2248"/>
                    </a:cubicBezTo>
                    <a:cubicBezTo>
                      <a:pt x="8585" y="1368"/>
                      <a:pt x="8585" y="1368"/>
                      <a:pt x="8585" y="1368"/>
                    </a:cubicBezTo>
                    <a:cubicBezTo>
                      <a:pt x="7062" y="880"/>
                      <a:pt x="7062" y="880"/>
                      <a:pt x="7062" y="880"/>
                    </a:cubicBezTo>
                    <a:cubicBezTo>
                      <a:pt x="8308" y="98"/>
                      <a:pt x="8308" y="98"/>
                      <a:pt x="8308" y="98"/>
                    </a:cubicBezTo>
                    <a:cubicBezTo>
                      <a:pt x="8308" y="0"/>
                      <a:pt x="8308" y="0"/>
                      <a:pt x="8308" y="0"/>
                    </a:cubicBezTo>
                    <a:cubicBezTo>
                      <a:pt x="7893" y="98"/>
                      <a:pt x="7339" y="98"/>
                      <a:pt x="6785" y="98"/>
                    </a:cubicBezTo>
                    <a:cubicBezTo>
                      <a:pt x="6785" y="98"/>
                      <a:pt x="6785" y="98"/>
                      <a:pt x="6647" y="195"/>
                    </a:cubicBezTo>
                    <a:cubicBezTo>
                      <a:pt x="6231" y="195"/>
                      <a:pt x="5816" y="293"/>
                      <a:pt x="5400" y="586"/>
                    </a:cubicBezTo>
                    <a:cubicBezTo>
                      <a:pt x="277" y="4496"/>
                      <a:pt x="277" y="4496"/>
                      <a:pt x="277" y="4496"/>
                    </a:cubicBezTo>
                    <a:cubicBezTo>
                      <a:pt x="277" y="4496"/>
                      <a:pt x="277" y="4496"/>
                      <a:pt x="277" y="4496"/>
                    </a:cubicBezTo>
                    <a:cubicBezTo>
                      <a:pt x="277" y="4496"/>
                      <a:pt x="277" y="4496"/>
                      <a:pt x="277" y="4496"/>
                    </a:cubicBezTo>
                    <a:cubicBezTo>
                      <a:pt x="-138" y="7526"/>
                      <a:pt x="139" y="5376"/>
                      <a:pt x="0" y="6060"/>
                    </a:cubicBezTo>
                    <a:cubicBezTo>
                      <a:pt x="0" y="6060"/>
                      <a:pt x="0" y="6060"/>
                      <a:pt x="0" y="6060"/>
                    </a:cubicBezTo>
                    <a:cubicBezTo>
                      <a:pt x="0" y="6060"/>
                      <a:pt x="0" y="6060"/>
                      <a:pt x="0" y="6060"/>
                    </a:cubicBezTo>
                    <a:cubicBezTo>
                      <a:pt x="139" y="6060"/>
                      <a:pt x="139" y="6060"/>
                      <a:pt x="139" y="6060"/>
                    </a:cubicBezTo>
                    <a:cubicBezTo>
                      <a:pt x="139" y="6157"/>
                      <a:pt x="139" y="6157"/>
                      <a:pt x="139" y="6157"/>
                    </a:cubicBezTo>
                    <a:cubicBezTo>
                      <a:pt x="277" y="6255"/>
                      <a:pt x="277" y="6255"/>
                      <a:pt x="277" y="6255"/>
                    </a:cubicBezTo>
                    <a:cubicBezTo>
                      <a:pt x="416" y="6548"/>
                      <a:pt x="416" y="6548"/>
                      <a:pt x="416" y="6548"/>
                    </a:cubicBezTo>
                    <a:cubicBezTo>
                      <a:pt x="831" y="7135"/>
                      <a:pt x="831" y="7135"/>
                      <a:pt x="831" y="7135"/>
                    </a:cubicBezTo>
                    <a:cubicBezTo>
                      <a:pt x="1662" y="8308"/>
                      <a:pt x="1662" y="8308"/>
                      <a:pt x="1662" y="8308"/>
                    </a:cubicBezTo>
                    <a:cubicBezTo>
                      <a:pt x="3462" y="10653"/>
                      <a:pt x="3462" y="10653"/>
                      <a:pt x="3462" y="10653"/>
                    </a:cubicBezTo>
                    <a:cubicBezTo>
                      <a:pt x="4154" y="10458"/>
                      <a:pt x="4985" y="10165"/>
                      <a:pt x="5677" y="9871"/>
                    </a:cubicBezTo>
                    <a:cubicBezTo>
                      <a:pt x="5677" y="10360"/>
                      <a:pt x="5677" y="10849"/>
                      <a:pt x="5677" y="11338"/>
                    </a:cubicBezTo>
                    <a:cubicBezTo>
                      <a:pt x="5677" y="11338"/>
                      <a:pt x="5677" y="11435"/>
                      <a:pt x="5677" y="11435"/>
                    </a:cubicBezTo>
                    <a:cubicBezTo>
                      <a:pt x="5816" y="11435"/>
                      <a:pt x="5954" y="11435"/>
                      <a:pt x="6093" y="11435"/>
                    </a:cubicBezTo>
                    <a:cubicBezTo>
                      <a:pt x="6508" y="21600"/>
                      <a:pt x="6508" y="21600"/>
                      <a:pt x="6508" y="21600"/>
                    </a:cubicBezTo>
                    <a:cubicBezTo>
                      <a:pt x="10662" y="21600"/>
                      <a:pt x="10662" y="21600"/>
                      <a:pt x="10662" y="21600"/>
                    </a:cubicBezTo>
                    <a:cubicBezTo>
                      <a:pt x="10662" y="20329"/>
                      <a:pt x="10662" y="18668"/>
                      <a:pt x="10662" y="17006"/>
                    </a:cubicBezTo>
                    <a:cubicBezTo>
                      <a:pt x="10108" y="16029"/>
                      <a:pt x="9831" y="14954"/>
                      <a:pt x="9831" y="13879"/>
                    </a:cubicBezTo>
                    <a:cubicBezTo>
                      <a:pt x="9831" y="9285"/>
                      <a:pt x="14954" y="5571"/>
                      <a:pt x="21324" y="5278"/>
                    </a:cubicBezTo>
                    <a:close/>
                    <a:moveTo>
                      <a:pt x="15785" y="4203"/>
                    </a:moveTo>
                    <a:cubicBezTo>
                      <a:pt x="15785" y="3910"/>
                      <a:pt x="15785" y="3714"/>
                      <a:pt x="15785" y="3421"/>
                    </a:cubicBezTo>
                    <a:cubicBezTo>
                      <a:pt x="16616" y="3910"/>
                      <a:pt x="16616" y="3910"/>
                      <a:pt x="16616" y="3910"/>
                    </a:cubicBezTo>
                    <a:cubicBezTo>
                      <a:pt x="17031" y="4203"/>
                      <a:pt x="17031" y="4203"/>
                      <a:pt x="17031" y="4203"/>
                    </a:cubicBezTo>
                    <a:cubicBezTo>
                      <a:pt x="13293" y="5669"/>
                      <a:pt x="13293" y="5669"/>
                      <a:pt x="13293" y="5669"/>
                    </a:cubicBezTo>
                    <a:cubicBezTo>
                      <a:pt x="13016" y="5278"/>
                      <a:pt x="13016" y="5278"/>
                      <a:pt x="13016" y="5278"/>
                    </a:cubicBezTo>
                    <a:lnTo>
                      <a:pt x="15785" y="4203"/>
                    </a:lnTo>
                    <a:close/>
                    <a:moveTo>
                      <a:pt x="5816" y="7624"/>
                    </a:moveTo>
                    <a:cubicBezTo>
                      <a:pt x="5262" y="7037"/>
                      <a:pt x="5262" y="7037"/>
                      <a:pt x="5262" y="7037"/>
                    </a:cubicBezTo>
                    <a:cubicBezTo>
                      <a:pt x="4293" y="5864"/>
                      <a:pt x="4293" y="5864"/>
                      <a:pt x="4293" y="5864"/>
                    </a:cubicBezTo>
                    <a:cubicBezTo>
                      <a:pt x="4016" y="5473"/>
                      <a:pt x="4016" y="5473"/>
                      <a:pt x="4016" y="5473"/>
                    </a:cubicBezTo>
                    <a:cubicBezTo>
                      <a:pt x="5954" y="3910"/>
                      <a:pt x="5954" y="3910"/>
                      <a:pt x="5954" y="3910"/>
                    </a:cubicBezTo>
                    <a:cubicBezTo>
                      <a:pt x="5816" y="5180"/>
                      <a:pt x="5816" y="6353"/>
                      <a:pt x="5816" y="76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1" name="图形254"/>
              <p:cNvSpPr/>
              <p:nvPr>
                <p:custDataLst>
                  <p:tags r:id="rId47"/>
                </p:custDataLst>
              </p:nvPr>
            </p:nvSpPr>
            <p:spPr>
              <a:xfrm>
                <a:off x="5439167" y="7266468"/>
                <a:ext cx="52657" cy="63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97" y="21600"/>
                      <a:pt x="697" y="21600"/>
                      <a:pt x="697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016"/>
                      <a:pt x="21600" y="20432"/>
                      <a:pt x="21600" y="19265"/>
                    </a:cubicBezTo>
                    <a:cubicBezTo>
                      <a:pt x="12542" y="14595"/>
                      <a:pt x="4877" y="8173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2" name="图形255"/>
              <p:cNvSpPr/>
              <p:nvPr>
                <p:custDataLst>
                  <p:tags r:id="rId48"/>
                </p:custDataLst>
              </p:nvPr>
            </p:nvSpPr>
            <p:spPr>
              <a:xfrm>
                <a:off x="5557980" y="7055847"/>
                <a:ext cx="45905" cy="36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24" y="0"/>
                    </a:moveTo>
                    <a:lnTo>
                      <a:pt x="2541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424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3" name="图形256"/>
              <p:cNvSpPr/>
              <p:nvPr>
                <p:custDataLst>
                  <p:tags r:id="rId49"/>
                </p:custDataLst>
              </p:nvPr>
            </p:nvSpPr>
            <p:spPr>
              <a:xfrm>
                <a:off x="5497224" y="7063947"/>
                <a:ext cx="52656" cy="5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31" y="0"/>
                    </a:moveTo>
                    <a:lnTo>
                      <a:pt x="8862" y="1705"/>
                    </a:lnTo>
                    <a:lnTo>
                      <a:pt x="2769" y="5116"/>
                    </a:lnTo>
                    <a:lnTo>
                      <a:pt x="0" y="7389"/>
                    </a:lnTo>
                    <a:lnTo>
                      <a:pt x="5538" y="21600"/>
                    </a:lnTo>
                    <a:lnTo>
                      <a:pt x="9415" y="18758"/>
                    </a:lnTo>
                    <a:lnTo>
                      <a:pt x="16615" y="14211"/>
                    </a:lnTo>
                    <a:lnTo>
                      <a:pt x="21600" y="11368"/>
                    </a:lnTo>
                    <a:lnTo>
                      <a:pt x="11631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4" name="图形257"/>
              <p:cNvSpPr/>
              <p:nvPr>
                <p:custDataLst>
                  <p:tags r:id="rId50"/>
                </p:custDataLst>
              </p:nvPr>
            </p:nvSpPr>
            <p:spPr>
              <a:xfrm>
                <a:off x="5451319" y="7104451"/>
                <a:ext cx="51305" cy="5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89" y="0"/>
                    </a:moveTo>
                    <a:lnTo>
                      <a:pt x="5116" y="2769"/>
                    </a:lnTo>
                    <a:lnTo>
                      <a:pt x="1705" y="9969"/>
                    </a:lnTo>
                    <a:lnTo>
                      <a:pt x="0" y="12738"/>
                    </a:lnTo>
                    <a:lnTo>
                      <a:pt x="11368" y="21600"/>
                    </a:lnTo>
                    <a:lnTo>
                      <a:pt x="14211" y="17169"/>
                    </a:lnTo>
                    <a:lnTo>
                      <a:pt x="18758" y="10523"/>
                    </a:lnTo>
                    <a:lnTo>
                      <a:pt x="21600" y="5538"/>
                    </a:lnTo>
                    <a:lnTo>
                      <a:pt x="7389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5" name="图形258"/>
              <p:cNvSpPr/>
              <p:nvPr>
                <p:custDataLst>
                  <p:tags r:id="rId51"/>
                </p:custDataLst>
              </p:nvPr>
            </p:nvSpPr>
            <p:spPr>
              <a:xfrm>
                <a:off x="5437817" y="7165208"/>
                <a:ext cx="35104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18"/>
                    </a:moveTo>
                    <a:lnTo>
                      <a:pt x="0" y="18982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2618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6" name="图形259"/>
              <p:cNvSpPr/>
              <p:nvPr>
                <p:custDataLst>
                  <p:tags r:id="rId52"/>
                </p:custDataLst>
              </p:nvPr>
            </p:nvSpPr>
            <p:spPr>
              <a:xfrm>
                <a:off x="5445918" y="7219213"/>
                <a:ext cx="49956" cy="52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415"/>
                    </a:moveTo>
                    <a:lnTo>
                      <a:pt x="1751" y="12185"/>
                    </a:lnTo>
                    <a:lnTo>
                      <a:pt x="5254" y="18831"/>
                    </a:lnTo>
                    <a:lnTo>
                      <a:pt x="7005" y="21600"/>
                    </a:lnTo>
                    <a:lnTo>
                      <a:pt x="21600" y="16062"/>
                    </a:lnTo>
                    <a:lnTo>
                      <a:pt x="19265" y="11077"/>
                    </a:lnTo>
                    <a:lnTo>
                      <a:pt x="14595" y="4985"/>
                    </a:lnTo>
                    <a:lnTo>
                      <a:pt x="11676" y="0"/>
                    </a:lnTo>
                    <a:lnTo>
                      <a:pt x="0" y="941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7" name="图形260"/>
              <p:cNvSpPr/>
              <p:nvPr>
                <p:custDataLst>
                  <p:tags r:id="rId53"/>
                </p:custDataLst>
              </p:nvPr>
            </p:nvSpPr>
            <p:spPr>
              <a:xfrm>
                <a:off x="5486422" y="7266468"/>
                <a:ext cx="52656" cy="5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779"/>
                    </a:moveTo>
                    <a:lnTo>
                      <a:pt x="2769" y="15916"/>
                    </a:lnTo>
                    <a:lnTo>
                      <a:pt x="9969" y="20463"/>
                    </a:lnTo>
                    <a:lnTo>
                      <a:pt x="12738" y="21600"/>
                    </a:lnTo>
                    <a:lnTo>
                      <a:pt x="21600" y="9663"/>
                    </a:lnTo>
                    <a:lnTo>
                      <a:pt x="16615" y="6821"/>
                    </a:lnTo>
                    <a:lnTo>
                      <a:pt x="10523" y="3411"/>
                    </a:lnTo>
                    <a:lnTo>
                      <a:pt x="5538" y="0"/>
                    </a:lnTo>
                    <a:lnTo>
                      <a:pt x="0" y="1477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8" name="图形261"/>
              <p:cNvSpPr/>
              <p:nvPr>
                <p:custDataLst>
                  <p:tags r:id="rId54"/>
                </p:custDataLst>
              </p:nvPr>
            </p:nvSpPr>
            <p:spPr>
              <a:xfrm>
                <a:off x="5548528" y="7294821"/>
                <a:ext cx="43205" cy="35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" y="21600"/>
                    </a:moveTo>
                    <a:lnTo>
                      <a:pt x="18900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202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9" name="图形262"/>
              <p:cNvSpPr/>
              <p:nvPr>
                <p:custDataLst>
                  <p:tags r:id="rId55"/>
                </p:custDataLst>
              </p:nvPr>
            </p:nvSpPr>
            <p:spPr>
              <a:xfrm>
                <a:off x="5602534" y="7271869"/>
                <a:ext cx="49956" cy="5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1" y="21600"/>
                    </a:moveTo>
                    <a:lnTo>
                      <a:pt x="12259" y="19895"/>
                    </a:lnTo>
                    <a:lnTo>
                      <a:pt x="19849" y="15916"/>
                    </a:lnTo>
                    <a:lnTo>
                      <a:pt x="21600" y="14211"/>
                    </a:lnTo>
                    <a:lnTo>
                      <a:pt x="16930" y="0"/>
                    </a:lnTo>
                    <a:lnTo>
                      <a:pt x="11676" y="2842"/>
                    </a:lnTo>
                    <a:lnTo>
                      <a:pt x="4086" y="6821"/>
                    </a:lnTo>
                    <a:lnTo>
                      <a:pt x="0" y="9663"/>
                    </a:lnTo>
                    <a:lnTo>
                      <a:pt x="934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0" name="图形263"/>
              <p:cNvSpPr/>
              <p:nvPr>
                <p:custDataLst>
                  <p:tags r:id="rId56"/>
                </p:custDataLst>
              </p:nvPr>
            </p:nvSpPr>
            <p:spPr>
              <a:xfrm>
                <a:off x="5649789" y="7230015"/>
                <a:ext cx="49956" cy="5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95" y="21600"/>
                    </a:moveTo>
                    <a:lnTo>
                      <a:pt x="15762" y="18758"/>
                    </a:lnTo>
                    <a:lnTo>
                      <a:pt x="19849" y="11937"/>
                    </a:lnTo>
                    <a:lnTo>
                      <a:pt x="21600" y="9095"/>
                    </a:lnTo>
                    <a:lnTo>
                      <a:pt x="9341" y="0"/>
                    </a:lnTo>
                    <a:lnTo>
                      <a:pt x="6422" y="3979"/>
                    </a:lnTo>
                    <a:lnTo>
                      <a:pt x="2919" y="11368"/>
                    </a:lnTo>
                    <a:lnTo>
                      <a:pt x="0" y="15347"/>
                    </a:lnTo>
                    <a:lnTo>
                      <a:pt x="1459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1" name="图形264"/>
              <p:cNvSpPr/>
              <p:nvPr>
                <p:custDataLst>
                  <p:tags r:id="rId57"/>
                </p:custDataLst>
              </p:nvPr>
            </p:nvSpPr>
            <p:spPr>
              <a:xfrm>
                <a:off x="5676792" y="7176009"/>
                <a:ext cx="35104" cy="4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059"/>
                    </a:moveTo>
                    <a:lnTo>
                      <a:pt x="21600" y="317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905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2" name="图形265"/>
              <p:cNvSpPr/>
              <p:nvPr>
                <p:custDataLst>
                  <p:tags r:id="rId58"/>
                </p:custDataLst>
              </p:nvPr>
            </p:nvSpPr>
            <p:spPr>
              <a:xfrm>
                <a:off x="5655189" y="7115253"/>
                <a:ext cx="49956" cy="5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31"/>
                    </a:moveTo>
                    <a:lnTo>
                      <a:pt x="20432" y="8862"/>
                    </a:lnTo>
                    <a:lnTo>
                      <a:pt x="15762" y="2769"/>
                    </a:lnTo>
                    <a:lnTo>
                      <a:pt x="14595" y="0"/>
                    </a:lnTo>
                    <a:lnTo>
                      <a:pt x="0" y="5538"/>
                    </a:lnTo>
                    <a:lnTo>
                      <a:pt x="2919" y="9415"/>
                    </a:lnTo>
                    <a:lnTo>
                      <a:pt x="6422" y="16615"/>
                    </a:lnTo>
                    <a:lnTo>
                      <a:pt x="9341" y="21600"/>
                    </a:lnTo>
                    <a:lnTo>
                      <a:pt x="21600" y="11631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3" name="图形266"/>
              <p:cNvSpPr/>
              <p:nvPr>
                <p:custDataLst>
                  <p:tags r:id="rId59"/>
                </p:custDataLst>
              </p:nvPr>
            </p:nvSpPr>
            <p:spPr>
              <a:xfrm>
                <a:off x="5610634" y="7069348"/>
                <a:ext cx="52657" cy="49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05"/>
                    </a:moveTo>
                    <a:lnTo>
                      <a:pt x="18831" y="5838"/>
                    </a:lnTo>
                    <a:lnTo>
                      <a:pt x="12738" y="1168"/>
                    </a:lnTo>
                    <a:lnTo>
                      <a:pt x="9415" y="0"/>
                    </a:lnTo>
                    <a:lnTo>
                      <a:pt x="0" y="12259"/>
                    </a:lnTo>
                    <a:lnTo>
                      <a:pt x="4985" y="14595"/>
                    </a:lnTo>
                    <a:lnTo>
                      <a:pt x="11631" y="18681"/>
                    </a:lnTo>
                    <a:lnTo>
                      <a:pt x="16062" y="21600"/>
                    </a:lnTo>
                    <a:lnTo>
                      <a:pt x="21600" y="700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4" name="图形267"/>
              <p:cNvSpPr/>
              <p:nvPr>
                <p:custDataLst>
                  <p:tags r:id="rId60"/>
                </p:custDataLst>
              </p:nvPr>
            </p:nvSpPr>
            <p:spPr>
              <a:xfrm>
                <a:off x="5462120" y="7078799"/>
                <a:ext cx="226823" cy="229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36" y="21600"/>
                      <a:pt x="0" y="16800"/>
                      <a:pt x="0" y="10720"/>
                    </a:cubicBezTo>
                    <a:cubicBezTo>
                      <a:pt x="0" y="4800"/>
                      <a:pt x="4836" y="0"/>
                      <a:pt x="10800" y="0"/>
                    </a:cubicBezTo>
                    <a:cubicBezTo>
                      <a:pt x="16764" y="0"/>
                      <a:pt x="21600" y="4800"/>
                      <a:pt x="21600" y="10720"/>
                    </a:cubicBezTo>
                    <a:cubicBezTo>
                      <a:pt x="21600" y="16800"/>
                      <a:pt x="16764" y="21600"/>
                      <a:pt x="10800" y="21600"/>
                    </a:cubicBezTo>
                    <a:close/>
                    <a:moveTo>
                      <a:pt x="10800" y="3200"/>
                    </a:moveTo>
                    <a:cubicBezTo>
                      <a:pt x="6609" y="3200"/>
                      <a:pt x="3224" y="6560"/>
                      <a:pt x="3224" y="10720"/>
                    </a:cubicBezTo>
                    <a:cubicBezTo>
                      <a:pt x="3224" y="14880"/>
                      <a:pt x="6609" y="18400"/>
                      <a:pt x="10800" y="18400"/>
                    </a:cubicBezTo>
                    <a:cubicBezTo>
                      <a:pt x="14991" y="18400"/>
                      <a:pt x="18376" y="14880"/>
                      <a:pt x="18376" y="10720"/>
                    </a:cubicBezTo>
                    <a:cubicBezTo>
                      <a:pt x="18376" y="6560"/>
                      <a:pt x="14991" y="3200"/>
                      <a:pt x="10800" y="32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5" name="图形268"/>
              <p:cNvSpPr/>
              <p:nvPr>
                <p:custDataLst>
                  <p:tags r:id="rId61"/>
                </p:custDataLst>
              </p:nvPr>
            </p:nvSpPr>
            <p:spPr>
              <a:xfrm>
                <a:off x="5526926" y="7144956"/>
                <a:ext cx="97210" cy="97211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26872" y="341019"/>
            <a:ext cx="2539999" cy="755944"/>
            <a:chOff x="4817445" y="283869"/>
            <a:chExt cx="2539999" cy="755944"/>
          </a:xfrm>
        </p:grpSpPr>
        <p:sp>
          <p:nvSpPr>
            <p:cNvPr id="20" name="文本框 19"/>
            <p:cNvSpPr txBox="1"/>
            <p:nvPr/>
          </p:nvSpPr>
          <p:spPr>
            <a:xfrm>
              <a:off x="4817445" y="283869"/>
              <a:ext cx="2539999" cy="44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latin typeface="+mj-ea"/>
                  <a:ea typeface="+mj-ea"/>
                </a:rPr>
                <a:t>建设效益</a:t>
              </a:r>
              <a:endParaRPr lang="zh-CN" altLang="en-US" sz="23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03900" y="1039813"/>
              <a:ext cx="5842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685925" y="1846580"/>
            <a:ext cx="40297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企业库存周转周期由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21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天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，降低至年均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天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月报表由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天缩短至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分钟，实现了报表多维护定制化分析。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年报表由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天缩短至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25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分钟左右，且可实现多维度分析。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156325" y="1846580"/>
            <a:ext cx="46196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2018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年通过苏州市智能制造示范车间审核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2020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年通过江苏省智能制造示范车间审核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2022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年通过江苏省工业互联网标杆工厂审核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>
          <a:xfrm>
            <a:off x="-1352" y="-761"/>
            <a:ext cx="12193524" cy="6858000"/>
          </a:xfrm>
          <a:custGeom>
            <a:avLst/>
            <a:gdLst>
              <a:gd name="connsiteX0" fmla="*/ 0 w 12193524"/>
              <a:gd name="connsiteY0" fmla="*/ 0 h 6858000"/>
              <a:gd name="connsiteX1" fmla="*/ 12193524 w 12193524"/>
              <a:gd name="connsiteY1" fmla="*/ 0 h 6858000"/>
              <a:gd name="connsiteX2" fmla="*/ 12193524 w 12193524"/>
              <a:gd name="connsiteY2" fmla="*/ 6858000 h 6858000"/>
              <a:gd name="connsiteX3" fmla="*/ 0 w 121935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24" h="6858000">
                <a:moveTo>
                  <a:pt x="0" y="0"/>
                </a:moveTo>
                <a:lnTo>
                  <a:pt x="12193524" y="0"/>
                </a:lnTo>
                <a:lnTo>
                  <a:pt x="121935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03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 rot="0">
            <a:off x="6118225" y="1153160"/>
            <a:ext cx="5572760" cy="4467860"/>
            <a:chOff x="6080023" y="1335353"/>
            <a:chExt cx="5572455" cy="4468015"/>
          </a:xfrm>
        </p:grpSpPr>
        <p:sp>
          <p:nvSpPr>
            <p:cNvPr id="7" name="任意多边形: 形状 6"/>
            <p:cNvSpPr/>
            <p:nvPr/>
          </p:nvSpPr>
          <p:spPr>
            <a:xfrm>
              <a:off x="6274630" y="1335353"/>
              <a:ext cx="4891917" cy="4468015"/>
            </a:xfrm>
            <a:custGeom>
              <a:avLst/>
              <a:gdLst>
                <a:gd name="connsiteX0" fmla="*/ 4881050 w 4891917"/>
                <a:gd name="connsiteY0" fmla="*/ 1507383 h 4468015"/>
                <a:gd name="connsiteX1" fmla="*/ 2228004 w 4891917"/>
                <a:gd name="connsiteY1" fmla="*/ 957314 h 4468015"/>
                <a:gd name="connsiteX2" fmla="*/ 302049 w 4891917"/>
                <a:gd name="connsiteY2" fmla="*/ 2203470 h 4468015"/>
                <a:gd name="connsiteX3" fmla="*/ 1489055 w 4891917"/>
                <a:gd name="connsiteY3" fmla="*/ 4452894 h 4468015"/>
                <a:gd name="connsiteX4" fmla="*/ 3535311 w 4891917"/>
                <a:gd name="connsiteY4" fmla="*/ 3379188 h 4468015"/>
                <a:gd name="connsiteX5" fmla="*/ 4881050 w 4891917"/>
                <a:gd name="connsiteY5" fmla="*/ 1507383 h 446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1917" h="4468015">
                  <a:moveTo>
                    <a:pt x="4881050" y="1507383"/>
                  </a:moveTo>
                  <a:cubicBezTo>
                    <a:pt x="4796755" y="588982"/>
                    <a:pt x="3638181" y="-1055366"/>
                    <a:pt x="2228004" y="957314"/>
                  </a:cubicBezTo>
                  <a:cubicBezTo>
                    <a:pt x="1136440" y="2515080"/>
                    <a:pt x="850832" y="1938294"/>
                    <a:pt x="302049" y="2203470"/>
                  </a:cubicBezTo>
                  <a:cubicBezTo>
                    <a:pt x="-555201" y="2617521"/>
                    <a:pt x="594086" y="4333450"/>
                    <a:pt x="1489055" y="4452894"/>
                  </a:cubicBezTo>
                  <a:cubicBezTo>
                    <a:pt x="2608338" y="4602198"/>
                    <a:pt x="2919663" y="3602073"/>
                    <a:pt x="3535311" y="3379188"/>
                  </a:cubicBezTo>
                  <a:cubicBezTo>
                    <a:pt x="4079665" y="3182163"/>
                    <a:pt x="5002351" y="2830263"/>
                    <a:pt x="4881050" y="1507383"/>
                  </a:cubicBezTo>
                  <a:close/>
                </a:path>
              </a:pathLst>
            </a:custGeom>
            <a:solidFill>
              <a:srgbClr val="FDC11F"/>
            </a:solidFill>
            <a:ln w="14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6705338" y="1663588"/>
              <a:ext cx="4032964" cy="3788616"/>
            </a:xfrm>
            <a:custGeom>
              <a:avLst/>
              <a:gdLst>
                <a:gd name="connsiteX0" fmla="*/ 873895 w 4032964"/>
                <a:gd name="connsiteY0" fmla="*/ 24289 h 3788616"/>
                <a:gd name="connsiteX1" fmla="*/ 1141929 w 4032964"/>
                <a:gd name="connsiteY1" fmla="*/ 65294 h 3788616"/>
                <a:gd name="connsiteX2" fmla="*/ 2369368 w 4032964"/>
                <a:gd name="connsiteY2" fmla="*/ 983694 h 3788616"/>
                <a:gd name="connsiteX3" fmla="*/ 3228190 w 4032964"/>
                <a:gd name="connsiteY3" fmla="*/ 1823085 h 3788616"/>
                <a:gd name="connsiteX4" fmla="*/ 3998572 w 4032964"/>
                <a:gd name="connsiteY4" fmla="*/ 3140964 h 3788616"/>
                <a:gd name="connsiteX5" fmla="*/ 3824550 w 4032964"/>
                <a:gd name="connsiteY5" fmla="*/ 3481292 h 3788616"/>
                <a:gd name="connsiteX6" fmla="*/ 3420214 w 4032964"/>
                <a:gd name="connsiteY6" fmla="*/ 3705320 h 3788616"/>
                <a:gd name="connsiteX7" fmla="*/ 2996304 w 4032964"/>
                <a:gd name="connsiteY7" fmla="*/ 3764471 h 3788616"/>
                <a:gd name="connsiteX8" fmla="*/ 1613559 w 4032964"/>
                <a:gd name="connsiteY8" fmla="*/ 3311985 h 3788616"/>
                <a:gd name="connsiteX9" fmla="*/ 1043488 w 4032964"/>
                <a:gd name="connsiteY9" fmla="*/ 3043952 h 3788616"/>
                <a:gd name="connsiteX10" fmla="*/ 790170 w 4032964"/>
                <a:gd name="connsiteY10" fmla="*/ 2222278 h 3788616"/>
                <a:gd name="connsiteX11" fmla="*/ 778026 w 4032964"/>
                <a:gd name="connsiteY11" fmla="*/ 2207847 h 3788616"/>
                <a:gd name="connsiteX12" fmla="*/ 127659 w 4032964"/>
                <a:gd name="connsiteY12" fmla="*/ 1536049 h 3788616"/>
                <a:gd name="connsiteX13" fmla="*/ 58508 w 4032964"/>
                <a:gd name="connsiteY13" fmla="*/ 744807 h 3788616"/>
                <a:gd name="connsiteX14" fmla="*/ 873895 w 4032964"/>
                <a:gd name="connsiteY14" fmla="*/ 24289 h 3788616"/>
                <a:gd name="connsiteX15" fmla="*/ 873895 w 4032964"/>
                <a:gd name="connsiteY15" fmla="*/ 0 h 3788616"/>
                <a:gd name="connsiteX16" fmla="*/ 767025 w 4032964"/>
                <a:gd name="connsiteY16" fmla="*/ 2229279 h 3788616"/>
                <a:gd name="connsiteX17" fmla="*/ 1023771 w 4032964"/>
                <a:gd name="connsiteY17" fmla="*/ 3062240 h 3788616"/>
                <a:gd name="connsiteX18" fmla="*/ 2996304 w 4032964"/>
                <a:gd name="connsiteY18" fmla="*/ 3788616 h 3788616"/>
                <a:gd name="connsiteX19" fmla="*/ 3426786 w 4032964"/>
                <a:gd name="connsiteY19" fmla="*/ 3728609 h 3788616"/>
                <a:gd name="connsiteX20" fmla="*/ 3242191 w 4032964"/>
                <a:gd name="connsiteY20" fmla="*/ 1803225 h 3788616"/>
                <a:gd name="connsiteX21" fmla="*/ 1148929 w 4032964"/>
                <a:gd name="connsiteY21" fmla="*/ 42148 h 3788616"/>
                <a:gd name="connsiteX22" fmla="*/ 873895 w 4032964"/>
                <a:gd name="connsiteY22" fmla="*/ 0 h 3788616"/>
                <a:gd name="connsiteX23" fmla="*/ 873895 w 4032964"/>
                <a:gd name="connsiteY23" fmla="*/ 0 h 378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32964" h="3788616">
                  <a:moveTo>
                    <a:pt x="873895" y="24289"/>
                  </a:moveTo>
                  <a:cubicBezTo>
                    <a:pt x="960477" y="24289"/>
                    <a:pt x="1050774" y="38005"/>
                    <a:pt x="1141929" y="65294"/>
                  </a:cubicBezTo>
                  <a:cubicBezTo>
                    <a:pt x="1755720" y="248174"/>
                    <a:pt x="2040041" y="589074"/>
                    <a:pt x="2369368" y="983694"/>
                  </a:cubicBezTo>
                  <a:cubicBezTo>
                    <a:pt x="2601968" y="1262444"/>
                    <a:pt x="2842427" y="1550622"/>
                    <a:pt x="3228190" y="1823085"/>
                  </a:cubicBezTo>
                  <a:cubicBezTo>
                    <a:pt x="3767829" y="2204275"/>
                    <a:pt x="4070152" y="2721626"/>
                    <a:pt x="3998572" y="3140964"/>
                  </a:cubicBezTo>
                  <a:cubicBezTo>
                    <a:pt x="3976140" y="3272409"/>
                    <a:pt x="3917562" y="3386852"/>
                    <a:pt x="3824550" y="3481292"/>
                  </a:cubicBezTo>
                  <a:cubicBezTo>
                    <a:pt x="3725395" y="3581876"/>
                    <a:pt x="3589377" y="3657314"/>
                    <a:pt x="3420214" y="3705320"/>
                  </a:cubicBezTo>
                  <a:cubicBezTo>
                    <a:pt x="3282196" y="3744468"/>
                    <a:pt x="3139464" y="3764471"/>
                    <a:pt x="2996304" y="3764471"/>
                  </a:cubicBezTo>
                  <a:cubicBezTo>
                    <a:pt x="2500956" y="3764471"/>
                    <a:pt x="2049899" y="3534442"/>
                    <a:pt x="1613559" y="3311985"/>
                  </a:cubicBezTo>
                  <a:cubicBezTo>
                    <a:pt x="1416677" y="3211544"/>
                    <a:pt x="1230368" y="3116675"/>
                    <a:pt x="1043488" y="3043952"/>
                  </a:cubicBezTo>
                  <a:lnTo>
                    <a:pt x="790170" y="2222278"/>
                  </a:lnTo>
                  <a:cubicBezTo>
                    <a:pt x="788313" y="2215991"/>
                    <a:pt x="783884" y="2210848"/>
                    <a:pt x="778026" y="2207847"/>
                  </a:cubicBezTo>
                  <a:cubicBezTo>
                    <a:pt x="475131" y="2051685"/>
                    <a:pt x="250246" y="1819370"/>
                    <a:pt x="127659" y="1536049"/>
                  </a:cubicBezTo>
                  <a:cubicBezTo>
                    <a:pt x="19789" y="1286589"/>
                    <a:pt x="-4786" y="1005697"/>
                    <a:pt x="58508" y="744807"/>
                  </a:cubicBezTo>
                  <a:cubicBezTo>
                    <a:pt x="164807" y="307038"/>
                    <a:pt x="484847" y="24289"/>
                    <a:pt x="873895" y="24289"/>
                  </a:cubicBezTo>
                  <a:moveTo>
                    <a:pt x="873895" y="0"/>
                  </a:moveTo>
                  <a:cubicBezTo>
                    <a:pt x="-80510" y="0"/>
                    <a:pt x="-441555" y="1606058"/>
                    <a:pt x="767025" y="2229279"/>
                  </a:cubicBezTo>
                  <a:lnTo>
                    <a:pt x="1023771" y="3062240"/>
                  </a:lnTo>
                  <a:cubicBezTo>
                    <a:pt x="1630990" y="3295555"/>
                    <a:pt x="2268070" y="3788616"/>
                    <a:pt x="2996304" y="3788616"/>
                  </a:cubicBezTo>
                  <a:cubicBezTo>
                    <a:pt x="3136321" y="3788616"/>
                    <a:pt x="3279624" y="3770472"/>
                    <a:pt x="3426786" y="3728609"/>
                  </a:cubicBezTo>
                  <a:cubicBezTo>
                    <a:pt x="4339614" y="3469434"/>
                    <a:pt x="4175594" y="2462594"/>
                    <a:pt x="3242191" y="1803225"/>
                  </a:cubicBezTo>
                  <a:cubicBezTo>
                    <a:pt x="2308789" y="1143857"/>
                    <a:pt x="2201775" y="355901"/>
                    <a:pt x="1148929" y="42148"/>
                  </a:cubicBezTo>
                  <a:cubicBezTo>
                    <a:pt x="1052775" y="13287"/>
                    <a:pt x="960906" y="0"/>
                    <a:pt x="873895" y="0"/>
                  </a:cubicBezTo>
                  <a:lnTo>
                    <a:pt x="873895" y="0"/>
                  </a:lnTo>
                  <a:close/>
                </a:path>
              </a:pathLst>
            </a:custGeom>
            <a:solidFill>
              <a:srgbClr val="FFFFFF"/>
            </a:solidFill>
            <a:ln w="14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21" name="图片 20" descr="桌子上放着笔记本电脑的男人&#10;&#10;低可信度描述已自动生成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3" t="1745" r="5560" b="2348"/>
            <a:stretch>
              <a:fillRect/>
            </a:stretch>
          </p:blipFill>
          <p:spPr>
            <a:xfrm>
              <a:off x="6080023" y="1947544"/>
              <a:ext cx="5572455" cy="3410055"/>
            </a:xfrm>
            <a:custGeom>
              <a:avLst/>
              <a:gdLst>
                <a:gd name="connsiteX0" fmla="*/ 3955885 w 5572455"/>
                <a:gd name="connsiteY0" fmla="*/ 682 h 3410055"/>
                <a:gd name="connsiteX1" fmla="*/ 4981409 w 5572455"/>
                <a:gd name="connsiteY1" fmla="*/ 358080 h 3410055"/>
                <a:gd name="connsiteX2" fmla="*/ 4822189 w 5572455"/>
                <a:gd name="connsiteY2" fmla="*/ 3087035 h 3410055"/>
                <a:gd name="connsiteX3" fmla="*/ 2340770 w 5572455"/>
                <a:gd name="connsiteY3" fmla="*/ 3133348 h 3410055"/>
                <a:gd name="connsiteX4" fmla="*/ 190994 w 5572455"/>
                <a:gd name="connsiteY4" fmla="*/ 1125745 h 3410055"/>
                <a:gd name="connsiteX5" fmla="*/ 2485055 w 5572455"/>
                <a:gd name="connsiteY5" fmla="*/ 178559 h 3410055"/>
                <a:gd name="connsiteX6" fmla="*/ 3955885 w 5572455"/>
                <a:gd name="connsiteY6" fmla="*/ 682 h 341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2455" h="3410055">
                  <a:moveTo>
                    <a:pt x="3955885" y="682"/>
                  </a:moveTo>
                  <a:cubicBezTo>
                    <a:pt x="4281249" y="-8268"/>
                    <a:pt x="4623931" y="68825"/>
                    <a:pt x="4981409" y="358080"/>
                  </a:cubicBezTo>
                  <a:cubicBezTo>
                    <a:pt x="5743605" y="974899"/>
                    <a:pt x="5847989" y="3194925"/>
                    <a:pt x="4822189" y="3087035"/>
                  </a:cubicBezTo>
                  <a:cubicBezTo>
                    <a:pt x="4165442" y="3018072"/>
                    <a:pt x="4223645" y="2328968"/>
                    <a:pt x="2340770" y="3133348"/>
                  </a:cubicBezTo>
                  <a:cubicBezTo>
                    <a:pt x="-91817" y="4172720"/>
                    <a:pt x="-244860" y="2012840"/>
                    <a:pt x="190994" y="1125745"/>
                  </a:cubicBezTo>
                  <a:cubicBezTo>
                    <a:pt x="818913" y="-151975"/>
                    <a:pt x="1870548" y="49829"/>
                    <a:pt x="2485055" y="178559"/>
                  </a:cubicBezTo>
                  <a:cubicBezTo>
                    <a:pt x="2919442" y="269521"/>
                    <a:pt x="3413611" y="15599"/>
                    <a:pt x="3955885" y="682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srgbClr val="20364B"/>
              </a:outerShdw>
            </a:effectLst>
          </p:spPr>
        </p:pic>
      </p:grpSp>
      <p:sp>
        <p:nvSpPr>
          <p:cNvPr id="25" name="文本框 24"/>
          <p:cNvSpPr txBox="1"/>
          <p:nvPr/>
        </p:nvSpPr>
        <p:spPr>
          <a:xfrm>
            <a:off x="309880" y="1898015"/>
            <a:ext cx="3632835" cy="101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latin typeface="Noto Sans S Chinese Bold" panose="020B0800000000000000" pitchFamily="34" charset="-122"/>
                <a:ea typeface="Noto Sans S Chinese Bold" panose="020B0800000000000000" pitchFamily="34" charset="-122"/>
              </a:defRPr>
            </a:lvl1pPr>
          </a:lstStyle>
          <a:p>
            <a:r>
              <a:rPr lang="en-US" altLang="zh-CN" sz="6000" dirty="0">
                <a:solidFill>
                  <a:srgbClr val="FBC31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Thanks</a:t>
            </a:r>
            <a:endParaRPr lang="zh-CN" altLang="en-US" sz="6000" dirty="0">
              <a:solidFill>
                <a:srgbClr val="FBC31D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7495" y="2973070"/>
            <a:ext cx="597916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感谢欣赏 请您指正</a:t>
            </a:r>
            <a:endParaRPr lang="zh-CN" altLang="en-US" sz="4800" b="1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5166995" y="1699895"/>
            <a:ext cx="0" cy="360045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 rot="0">
            <a:off x="2112010" y="2753995"/>
            <a:ext cx="2147570" cy="1506220"/>
            <a:chOff x="2126632" y="2768329"/>
            <a:chExt cx="2147536" cy="1506014"/>
          </a:xfrm>
        </p:grpSpPr>
        <p:sp>
          <p:nvSpPr>
            <p:cNvPr id="38" name="文本框 37"/>
            <p:cNvSpPr txBox="1"/>
            <p:nvPr/>
          </p:nvSpPr>
          <p:spPr>
            <a:xfrm>
              <a:off x="2126632" y="2768329"/>
              <a:ext cx="2147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>
                  <a:latin typeface="汉仪润圆-65简" panose="00020600040101010101" pitchFamily="18" charset="-122"/>
                  <a:ea typeface="汉仪润圆-65简" panose="00020600040101010101" pitchFamily="18" charset="-122"/>
                </a:defRPr>
              </a:lvl1pPr>
            </a:lstStyle>
            <a:p>
              <a:r>
                <a:rPr lang="zh-CN" altLang="en-US" sz="5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目录</a:t>
              </a:r>
              <a:endParaRPr lang="zh-CN" altLang="en-US" sz="5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194073" y="3626484"/>
              <a:ext cx="201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>
                  <a:latin typeface="汉仪润圆-65简" panose="00020600040101010101" pitchFamily="18" charset="-122"/>
                  <a:ea typeface="汉仪润圆-65简" panose="00020600040101010101" pitchFamily="18" charset="-122"/>
                </a:defRPr>
              </a:lvl1pPr>
            </a:lstStyle>
            <a:p>
              <a:pPr algn="dist"/>
              <a:r>
                <a:rPr lang="en-US" altLang="zh-CN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contents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2990850" y="4274343"/>
              <a:ext cx="419100" cy="0"/>
            </a:xfrm>
            <a:prstGeom prst="line">
              <a:avLst/>
            </a:prstGeom>
            <a:ln w="28575" cap="rnd">
              <a:solidFill>
                <a:srgbClr val="FBC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201410" y="3958590"/>
            <a:ext cx="3628390" cy="814070"/>
            <a:chOff x="9766" y="6234"/>
            <a:chExt cx="5714" cy="1282"/>
          </a:xfrm>
        </p:grpSpPr>
        <p:grpSp>
          <p:nvGrpSpPr>
            <p:cNvPr id="2" name="组合 1"/>
            <p:cNvGrpSpPr/>
            <p:nvPr/>
          </p:nvGrpSpPr>
          <p:grpSpPr>
            <a:xfrm>
              <a:off x="9766" y="6234"/>
              <a:ext cx="5715" cy="1282"/>
              <a:chOff x="9765" y="5529"/>
              <a:chExt cx="5715" cy="1282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9765" y="5529"/>
                <a:ext cx="1283" cy="12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1446" y="5808"/>
                <a:ext cx="40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dirty="0"/>
                  <a:t>电梯制造行业</a:t>
                </a:r>
                <a:endParaRPr lang="zh-CN" altLang="en-US" dirty="0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9985" y="6513"/>
              <a:ext cx="88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0364B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20364B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00775" y="2317115"/>
            <a:ext cx="3629660" cy="814705"/>
            <a:chOff x="9765" y="3649"/>
            <a:chExt cx="5716" cy="1283"/>
          </a:xfrm>
        </p:grpSpPr>
        <p:sp>
          <p:nvSpPr>
            <p:cNvPr id="48" name="椭圆 47"/>
            <p:cNvSpPr/>
            <p:nvPr/>
          </p:nvSpPr>
          <p:spPr>
            <a:xfrm>
              <a:off x="9765" y="3649"/>
              <a:ext cx="1283" cy="1283"/>
            </a:xfrm>
            <a:prstGeom prst="ellipse">
              <a:avLst/>
            </a:prstGeom>
            <a:solidFill>
              <a:srgbClr val="FBC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9985" y="3902"/>
              <a:ext cx="88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1446" y="3928"/>
              <a:ext cx="40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700">
                  <a:solidFill>
                    <a:schemeClr val="tx1">
                      <a:lumMod val="85000"/>
                      <a:lumOff val="15000"/>
                    </a:schemeClr>
                  </a:solidFill>
                  <a:latin typeface="Noto Sans S Chinese Bold" panose="020B0800000000000000" pitchFamily="34" charset="-122"/>
                  <a:ea typeface="Noto Sans S Chinese Bold" panose="020B0800000000000000" pitchFamily="34" charset="-122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钣金加工行业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252" y="4324661"/>
            <a:ext cx="675513" cy="668654"/>
          </a:xfrm>
          <a:custGeom>
            <a:avLst/>
            <a:gdLst>
              <a:gd name="connsiteX0" fmla="*/ 341 w 675513"/>
              <a:gd name="connsiteY0" fmla="*/ 320 h 668654"/>
              <a:gd name="connsiteX1" fmla="*/ 675854 w 675513"/>
              <a:gd name="connsiteY1" fmla="*/ 320 h 668654"/>
              <a:gd name="connsiteX2" fmla="*/ 675854 w 675513"/>
              <a:gd name="connsiteY2" fmla="*/ 668975 h 668654"/>
              <a:gd name="connsiteX3" fmla="*/ 341 w 675513"/>
              <a:gd name="connsiteY3" fmla="*/ 668975 h 66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13" h="668654">
                <a:moveTo>
                  <a:pt x="341" y="320"/>
                </a:moveTo>
                <a:lnTo>
                  <a:pt x="675854" y="320"/>
                </a:lnTo>
                <a:lnTo>
                  <a:pt x="675854" y="668975"/>
                </a:lnTo>
                <a:lnTo>
                  <a:pt x="341" y="66897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78257" y="1668863"/>
            <a:ext cx="3849272" cy="3447249"/>
            <a:chOff x="4113488" y="1617121"/>
            <a:chExt cx="3849272" cy="3447249"/>
          </a:xfrm>
        </p:grpSpPr>
        <p:grpSp>
          <p:nvGrpSpPr>
            <p:cNvPr id="8" name="组合 7"/>
            <p:cNvGrpSpPr/>
            <p:nvPr/>
          </p:nvGrpSpPr>
          <p:grpSpPr>
            <a:xfrm>
              <a:off x="5326381" y="1617121"/>
              <a:ext cx="1409700" cy="1409700"/>
              <a:chOff x="6988265" y="1564640"/>
              <a:chExt cx="720000" cy="720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988265" y="1564640"/>
                <a:ext cx="720000" cy="720000"/>
              </a:xfrm>
              <a:prstGeom prst="ellipse">
                <a:avLst/>
              </a:prstGeom>
              <a:solidFill>
                <a:srgbClr val="FBC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047218" y="1740325"/>
                <a:ext cx="594310" cy="3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Noto Sans S Chinese Bold" panose="020B0800000000000000" pitchFamily="34" charset="-122"/>
                    <a:ea typeface="Noto Sans S Chinese Bold" panose="020B0800000000000000" pitchFamily="34" charset="-122"/>
                  </a:defRPr>
                </a:lvl1pPr>
              </a:lstStyle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+mj-ea"/>
                    <a:ea typeface="+mj-ea"/>
                  </a:rPr>
                  <a:t>01</a:t>
                </a:r>
                <a:endParaRPr lang="zh-CN" altLang="en-US" sz="44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4113488" y="3390022"/>
              <a:ext cx="3849272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Noto Sans S Chinese Bold" panose="020B0800000000000000" pitchFamily="34" charset="-122"/>
                  <a:ea typeface="Noto Sans S Chinese Bold" panose="020B0800000000000000" pitchFamily="34" charset="-122"/>
                </a:defRPr>
              </a:lvl1pPr>
            </a:lstStyle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+mj-ea"/>
                  <a:ea typeface="+mj-ea"/>
                </a:rPr>
                <a:t>钣金加工行业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813913" y="5064370"/>
              <a:ext cx="419393" cy="0"/>
            </a:xfrm>
            <a:prstGeom prst="line">
              <a:avLst/>
            </a:prstGeom>
            <a:ln w="38100">
              <a:solidFill>
                <a:srgbClr val="FBC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26872" y="341019"/>
            <a:ext cx="2539999" cy="755944"/>
            <a:chOff x="4817445" y="283869"/>
            <a:chExt cx="2539999" cy="755944"/>
          </a:xfrm>
        </p:grpSpPr>
        <p:sp>
          <p:nvSpPr>
            <p:cNvPr id="20" name="文本框 19"/>
            <p:cNvSpPr txBox="1"/>
            <p:nvPr/>
          </p:nvSpPr>
          <p:spPr>
            <a:xfrm>
              <a:off x="4817445" y="283869"/>
              <a:ext cx="2539999" cy="44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latin typeface="+mj-ea"/>
                  <a:ea typeface="+mj-ea"/>
                </a:rPr>
                <a:t>客户概述</a:t>
              </a:r>
              <a:endParaRPr lang="zh-CN" altLang="en-US" sz="23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03900" y="1039813"/>
              <a:ext cx="5842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图片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90590" y="3798570"/>
            <a:ext cx="2404110" cy="231648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rgbClr val="FFFFFF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85505" y="1408430"/>
            <a:ext cx="2404110" cy="231648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rgbClr val="FFFFFF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90590" y="1408430"/>
            <a:ext cx="2404110" cy="231648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rgbClr val="FFFFFF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85505" y="3798570"/>
            <a:ext cx="2404110" cy="2266315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rgbClr val="FFFFFF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文本框 50"/>
          <p:cNvSpPr txBox="1"/>
          <p:nvPr>
            <p:custDataLst>
              <p:tags r:id="rId9"/>
            </p:custDataLst>
          </p:nvPr>
        </p:nvSpPr>
        <p:spPr>
          <a:xfrm>
            <a:off x="731520" y="1408430"/>
            <a:ext cx="47117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客户企业主要从事商用厨房设备及相关工程项目建设，总部位于浙江，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年上市，目前市值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亿。目前工厂占地360亩，已投入使用的一期工程总投资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亿，厂房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万平方米，办公楼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万平方米。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企业现有员工近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人，其中项目工程师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多名，技术人才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多名。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企业先后为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多家高校，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多家集团企业，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多家快餐企业，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多家餐饮集团公司及后勤处提供过相关产品及服务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26872" y="341019"/>
            <a:ext cx="2539999" cy="755944"/>
            <a:chOff x="4817445" y="283869"/>
            <a:chExt cx="2539999" cy="755944"/>
          </a:xfrm>
        </p:grpSpPr>
        <p:sp>
          <p:nvSpPr>
            <p:cNvPr id="20" name="文本框 19"/>
            <p:cNvSpPr txBox="1"/>
            <p:nvPr/>
          </p:nvSpPr>
          <p:spPr>
            <a:xfrm>
              <a:off x="4817445" y="283869"/>
              <a:ext cx="2539999" cy="44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痛点说明</a:t>
              </a:r>
              <a:endPara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03900" y="1039813"/>
              <a:ext cx="5842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 rot="0">
            <a:off x="5187950" y="1339215"/>
            <a:ext cx="1646555" cy="4535805"/>
            <a:chOff x="5262170" y="1769401"/>
            <a:chExt cx="1646687" cy="4535817"/>
          </a:xfrm>
        </p:grpSpPr>
        <p:pic>
          <p:nvPicPr>
            <p:cNvPr id="42" name="图片 4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5458557" y="1769401"/>
              <a:ext cx="1255885" cy="4535817"/>
            </a:xfrm>
            <a:prstGeom prst="rect">
              <a:avLst/>
            </a:prstGeom>
          </p:spPr>
        </p:pic>
        <p:sp>
          <p:nvSpPr>
            <p:cNvPr id="43" name="椭圆 42"/>
            <p:cNvSpPr/>
            <p:nvPr>
              <p:custDataLst>
                <p:tags r:id="rId3"/>
              </p:custDataLst>
            </p:nvPr>
          </p:nvSpPr>
          <p:spPr>
            <a:xfrm>
              <a:off x="5710653" y="2017973"/>
              <a:ext cx="727776" cy="7277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4"/>
              </p:custDataLst>
            </p:nvPr>
          </p:nvSpPr>
          <p:spPr>
            <a:xfrm>
              <a:off x="5710653" y="3114212"/>
              <a:ext cx="727776" cy="7277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5"/>
              </p:custDataLst>
            </p:nvPr>
          </p:nvSpPr>
          <p:spPr>
            <a:xfrm>
              <a:off x="5710653" y="4210451"/>
              <a:ext cx="727776" cy="7277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6"/>
              </p:custDataLst>
            </p:nvPr>
          </p:nvSpPr>
          <p:spPr>
            <a:xfrm>
              <a:off x="5710653" y="5306690"/>
              <a:ext cx="727776" cy="7277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箭头: V 形 46"/>
            <p:cNvSpPr/>
            <p:nvPr>
              <p:custDataLst>
                <p:tags r:id="rId7"/>
              </p:custDataLst>
            </p:nvPr>
          </p:nvSpPr>
          <p:spPr>
            <a:xfrm>
              <a:off x="6578084" y="2139545"/>
              <a:ext cx="330773" cy="484632"/>
            </a:xfrm>
            <a:prstGeom prst="chevron">
              <a:avLst>
                <a:gd name="adj" fmla="val 5366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箭头: V 形 47"/>
            <p:cNvSpPr/>
            <p:nvPr>
              <p:custDataLst>
                <p:tags r:id="rId8"/>
              </p:custDataLst>
            </p:nvPr>
          </p:nvSpPr>
          <p:spPr>
            <a:xfrm>
              <a:off x="6578084" y="4334110"/>
              <a:ext cx="330773" cy="484632"/>
            </a:xfrm>
            <a:prstGeom prst="chevron">
              <a:avLst>
                <a:gd name="adj" fmla="val 5366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箭头: V 形 48"/>
            <p:cNvSpPr/>
            <p:nvPr>
              <p:custDataLst>
                <p:tags r:id="rId9"/>
              </p:custDataLst>
            </p:nvPr>
          </p:nvSpPr>
          <p:spPr>
            <a:xfrm flipH="1">
              <a:off x="5262170" y="3241813"/>
              <a:ext cx="330773" cy="484632"/>
            </a:xfrm>
            <a:prstGeom prst="chevron">
              <a:avLst>
                <a:gd name="adj" fmla="val 5366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箭头: V 形 49"/>
            <p:cNvSpPr/>
            <p:nvPr>
              <p:custDataLst>
                <p:tags r:id="rId10"/>
              </p:custDataLst>
            </p:nvPr>
          </p:nvSpPr>
          <p:spPr>
            <a:xfrm flipH="1">
              <a:off x="5262170" y="5402086"/>
              <a:ext cx="330773" cy="484632"/>
            </a:xfrm>
            <a:prstGeom prst="chevron">
              <a:avLst>
                <a:gd name="adj" fmla="val 5366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44"/>
            <p:cNvSpPr/>
            <p:nvPr>
              <p:custDataLst>
                <p:tags r:id="rId11"/>
              </p:custDataLst>
            </p:nvPr>
          </p:nvSpPr>
          <p:spPr>
            <a:xfrm>
              <a:off x="5910692" y="3361934"/>
              <a:ext cx="330500" cy="23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44" y="2160"/>
                  </a:moveTo>
                  <a:cubicBezTo>
                    <a:pt x="19744" y="480"/>
                    <a:pt x="19744" y="480"/>
                    <a:pt x="19744" y="480"/>
                  </a:cubicBezTo>
                  <a:cubicBezTo>
                    <a:pt x="18225" y="240"/>
                    <a:pt x="18225" y="240"/>
                    <a:pt x="18225" y="240"/>
                  </a:cubicBezTo>
                  <a:cubicBezTo>
                    <a:pt x="17719" y="0"/>
                    <a:pt x="17212" y="0"/>
                    <a:pt x="16706" y="0"/>
                  </a:cubicBezTo>
                  <a:cubicBezTo>
                    <a:pt x="15525" y="0"/>
                    <a:pt x="14344" y="240"/>
                    <a:pt x="13162" y="720"/>
                  </a:cubicBezTo>
                  <a:cubicBezTo>
                    <a:pt x="12319" y="960"/>
                    <a:pt x="11644" y="1440"/>
                    <a:pt x="10800" y="1920"/>
                  </a:cubicBezTo>
                  <a:cubicBezTo>
                    <a:pt x="9956" y="1440"/>
                    <a:pt x="9281" y="960"/>
                    <a:pt x="8438" y="720"/>
                  </a:cubicBezTo>
                  <a:cubicBezTo>
                    <a:pt x="7256" y="240"/>
                    <a:pt x="6075" y="0"/>
                    <a:pt x="4894" y="0"/>
                  </a:cubicBezTo>
                  <a:cubicBezTo>
                    <a:pt x="4388" y="0"/>
                    <a:pt x="3881" y="0"/>
                    <a:pt x="3375" y="240"/>
                  </a:cubicBezTo>
                  <a:cubicBezTo>
                    <a:pt x="1856" y="480"/>
                    <a:pt x="1856" y="480"/>
                    <a:pt x="1856" y="480"/>
                  </a:cubicBezTo>
                  <a:cubicBezTo>
                    <a:pt x="1856" y="2160"/>
                    <a:pt x="1856" y="2160"/>
                    <a:pt x="1856" y="2160"/>
                  </a:cubicBezTo>
                  <a:cubicBezTo>
                    <a:pt x="0" y="2160"/>
                    <a:pt x="0" y="2160"/>
                    <a:pt x="0" y="2160"/>
                  </a:cubicBezTo>
                  <a:cubicBezTo>
                    <a:pt x="0" y="20160"/>
                    <a:pt x="0" y="20160"/>
                    <a:pt x="0" y="20160"/>
                  </a:cubicBezTo>
                  <a:cubicBezTo>
                    <a:pt x="8775" y="20160"/>
                    <a:pt x="8775" y="20160"/>
                    <a:pt x="8775" y="20160"/>
                  </a:cubicBezTo>
                  <a:cubicBezTo>
                    <a:pt x="9113" y="20400"/>
                    <a:pt x="10800" y="21600"/>
                    <a:pt x="10800" y="21600"/>
                  </a:cubicBezTo>
                  <a:cubicBezTo>
                    <a:pt x="10800" y="21600"/>
                    <a:pt x="12319" y="20400"/>
                    <a:pt x="12825" y="20160"/>
                  </a:cubicBezTo>
                  <a:cubicBezTo>
                    <a:pt x="21600" y="20160"/>
                    <a:pt x="21600" y="20160"/>
                    <a:pt x="21600" y="20160"/>
                  </a:cubicBezTo>
                  <a:cubicBezTo>
                    <a:pt x="21600" y="2160"/>
                    <a:pt x="21600" y="2160"/>
                    <a:pt x="21600" y="2160"/>
                  </a:cubicBezTo>
                  <a:lnTo>
                    <a:pt x="19744" y="2160"/>
                  </a:lnTo>
                  <a:close/>
                  <a:moveTo>
                    <a:pt x="1856" y="18720"/>
                  </a:moveTo>
                  <a:cubicBezTo>
                    <a:pt x="1013" y="18720"/>
                    <a:pt x="1013" y="18720"/>
                    <a:pt x="1013" y="18720"/>
                  </a:cubicBezTo>
                  <a:cubicBezTo>
                    <a:pt x="1013" y="3600"/>
                    <a:pt x="1013" y="3600"/>
                    <a:pt x="1013" y="3600"/>
                  </a:cubicBezTo>
                  <a:cubicBezTo>
                    <a:pt x="1856" y="3600"/>
                    <a:pt x="1856" y="3600"/>
                    <a:pt x="1856" y="3600"/>
                  </a:cubicBezTo>
                  <a:lnTo>
                    <a:pt x="1856" y="18720"/>
                  </a:lnTo>
                  <a:close/>
                  <a:moveTo>
                    <a:pt x="9956" y="18240"/>
                  </a:moveTo>
                  <a:cubicBezTo>
                    <a:pt x="8438" y="17280"/>
                    <a:pt x="6750" y="16560"/>
                    <a:pt x="4894" y="16560"/>
                  </a:cubicBezTo>
                  <a:cubicBezTo>
                    <a:pt x="4388" y="16560"/>
                    <a:pt x="4050" y="16560"/>
                    <a:pt x="3544" y="16800"/>
                  </a:cubicBezTo>
                  <a:cubicBezTo>
                    <a:pt x="3544" y="2400"/>
                    <a:pt x="3544" y="2400"/>
                    <a:pt x="3544" y="2400"/>
                  </a:cubicBezTo>
                  <a:cubicBezTo>
                    <a:pt x="4050" y="2400"/>
                    <a:pt x="4388" y="2400"/>
                    <a:pt x="4894" y="2400"/>
                  </a:cubicBezTo>
                  <a:cubicBezTo>
                    <a:pt x="6750" y="2400"/>
                    <a:pt x="8438" y="2880"/>
                    <a:pt x="9956" y="4080"/>
                  </a:cubicBezTo>
                  <a:lnTo>
                    <a:pt x="9956" y="18240"/>
                  </a:lnTo>
                  <a:close/>
                  <a:moveTo>
                    <a:pt x="18056" y="16800"/>
                  </a:moveTo>
                  <a:cubicBezTo>
                    <a:pt x="17550" y="16560"/>
                    <a:pt x="17212" y="16560"/>
                    <a:pt x="16706" y="16560"/>
                  </a:cubicBezTo>
                  <a:cubicBezTo>
                    <a:pt x="14850" y="16560"/>
                    <a:pt x="13162" y="17280"/>
                    <a:pt x="11644" y="18240"/>
                  </a:cubicBezTo>
                  <a:cubicBezTo>
                    <a:pt x="11644" y="4080"/>
                    <a:pt x="11644" y="4080"/>
                    <a:pt x="11644" y="4080"/>
                  </a:cubicBezTo>
                  <a:cubicBezTo>
                    <a:pt x="13162" y="2880"/>
                    <a:pt x="14850" y="2400"/>
                    <a:pt x="16706" y="2400"/>
                  </a:cubicBezTo>
                  <a:cubicBezTo>
                    <a:pt x="17212" y="2400"/>
                    <a:pt x="17550" y="2400"/>
                    <a:pt x="18056" y="2400"/>
                  </a:cubicBezTo>
                  <a:lnTo>
                    <a:pt x="18056" y="16800"/>
                  </a:lnTo>
                  <a:close/>
                  <a:moveTo>
                    <a:pt x="20587" y="18720"/>
                  </a:moveTo>
                  <a:cubicBezTo>
                    <a:pt x="19744" y="18720"/>
                    <a:pt x="19744" y="18720"/>
                    <a:pt x="19744" y="18720"/>
                  </a:cubicBezTo>
                  <a:cubicBezTo>
                    <a:pt x="19744" y="3600"/>
                    <a:pt x="19744" y="3600"/>
                    <a:pt x="19744" y="3600"/>
                  </a:cubicBezTo>
                  <a:cubicBezTo>
                    <a:pt x="20587" y="3600"/>
                    <a:pt x="20587" y="3600"/>
                    <a:pt x="20587" y="3600"/>
                  </a:cubicBezTo>
                  <a:lnTo>
                    <a:pt x="20587" y="187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68"/>
            <p:cNvSpPr/>
            <p:nvPr>
              <p:custDataLst>
                <p:tags r:id="rId12"/>
              </p:custDataLst>
            </p:nvPr>
          </p:nvSpPr>
          <p:spPr>
            <a:xfrm>
              <a:off x="5938576" y="2245335"/>
              <a:ext cx="276293" cy="26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2" y="0"/>
                  </a:moveTo>
                  <a:cubicBezTo>
                    <a:pt x="1688" y="0"/>
                    <a:pt x="1688" y="0"/>
                    <a:pt x="1688" y="0"/>
                  </a:cubicBezTo>
                  <a:cubicBezTo>
                    <a:pt x="675" y="0"/>
                    <a:pt x="0" y="708"/>
                    <a:pt x="0" y="1770"/>
                  </a:cubicBezTo>
                  <a:cubicBezTo>
                    <a:pt x="0" y="15580"/>
                    <a:pt x="0" y="15580"/>
                    <a:pt x="0" y="15580"/>
                  </a:cubicBezTo>
                  <a:cubicBezTo>
                    <a:pt x="0" y="16643"/>
                    <a:pt x="675" y="17351"/>
                    <a:pt x="1688" y="17351"/>
                  </a:cubicBezTo>
                  <a:cubicBezTo>
                    <a:pt x="8269" y="17351"/>
                    <a:pt x="8269" y="17351"/>
                    <a:pt x="8269" y="17351"/>
                  </a:cubicBezTo>
                  <a:cubicBezTo>
                    <a:pt x="8269" y="19830"/>
                    <a:pt x="8269" y="19830"/>
                    <a:pt x="8269" y="19830"/>
                  </a:cubicBezTo>
                  <a:cubicBezTo>
                    <a:pt x="5906" y="19830"/>
                    <a:pt x="5906" y="19830"/>
                    <a:pt x="5906" y="19830"/>
                  </a:cubicBezTo>
                  <a:cubicBezTo>
                    <a:pt x="5906" y="21600"/>
                    <a:pt x="5906" y="21600"/>
                    <a:pt x="5906" y="21600"/>
                  </a:cubicBezTo>
                  <a:cubicBezTo>
                    <a:pt x="15694" y="21600"/>
                    <a:pt x="15694" y="21600"/>
                    <a:pt x="15694" y="21600"/>
                  </a:cubicBezTo>
                  <a:cubicBezTo>
                    <a:pt x="15694" y="19830"/>
                    <a:pt x="15694" y="19830"/>
                    <a:pt x="15694" y="19830"/>
                  </a:cubicBezTo>
                  <a:cubicBezTo>
                    <a:pt x="13331" y="19830"/>
                    <a:pt x="13331" y="19830"/>
                    <a:pt x="13331" y="19830"/>
                  </a:cubicBezTo>
                  <a:cubicBezTo>
                    <a:pt x="13331" y="17351"/>
                    <a:pt x="13331" y="17351"/>
                    <a:pt x="13331" y="17351"/>
                  </a:cubicBezTo>
                  <a:cubicBezTo>
                    <a:pt x="19912" y="17351"/>
                    <a:pt x="19912" y="17351"/>
                    <a:pt x="19912" y="17351"/>
                  </a:cubicBezTo>
                  <a:cubicBezTo>
                    <a:pt x="20925" y="17351"/>
                    <a:pt x="21600" y="16643"/>
                    <a:pt x="21600" y="15580"/>
                  </a:cubicBezTo>
                  <a:cubicBezTo>
                    <a:pt x="21600" y="1770"/>
                    <a:pt x="21600" y="1770"/>
                    <a:pt x="21600" y="1770"/>
                  </a:cubicBezTo>
                  <a:cubicBezTo>
                    <a:pt x="21600" y="708"/>
                    <a:pt x="20925" y="0"/>
                    <a:pt x="19912" y="0"/>
                  </a:cubicBezTo>
                  <a:close/>
                  <a:moveTo>
                    <a:pt x="19912" y="14695"/>
                  </a:moveTo>
                  <a:cubicBezTo>
                    <a:pt x="1688" y="14695"/>
                    <a:pt x="1688" y="14695"/>
                    <a:pt x="1688" y="14695"/>
                  </a:cubicBezTo>
                  <a:cubicBezTo>
                    <a:pt x="1688" y="1770"/>
                    <a:pt x="1688" y="1770"/>
                    <a:pt x="1688" y="1770"/>
                  </a:cubicBezTo>
                  <a:cubicBezTo>
                    <a:pt x="19912" y="1770"/>
                    <a:pt x="19912" y="1770"/>
                    <a:pt x="19912" y="1770"/>
                  </a:cubicBezTo>
                  <a:lnTo>
                    <a:pt x="19912" y="1469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0">
            <a:off x="5864225" y="4015740"/>
            <a:ext cx="276860" cy="276860"/>
            <a:chOff x="5403758" y="2182987"/>
            <a:chExt cx="276994" cy="276994"/>
          </a:xfrm>
        </p:grpSpPr>
        <p:sp>
          <p:nvSpPr>
            <p:cNvPr id="38" name="图形 163"/>
            <p:cNvSpPr/>
            <p:nvPr>
              <p:custDataLst>
                <p:tags r:id="rId13"/>
              </p:custDataLst>
            </p:nvPr>
          </p:nvSpPr>
          <p:spPr>
            <a:xfrm>
              <a:off x="5460436" y="2273490"/>
              <a:ext cx="42966" cy="4296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图形 164"/>
            <p:cNvSpPr/>
            <p:nvPr>
              <p:custDataLst>
                <p:tags r:id="rId14"/>
              </p:custDataLst>
            </p:nvPr>
          </p:nvSpPr>
          <p:spPr>
            <a:xfrm>
              <a:off x="5520771" y="2273490"/>
              <a:ext cx="42967" cy="4296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图形 165"/>
            <p:cNvSpPr/>
            <p:nvPr>
              <p:custDataLst>
                <p:tags r:id="rId15"/>
              </p:custDataLst>
            </p:nvPr>
          </p:nvSpPr>
          <p:spPr>
            <a:xfrm>
              <a:off x="5581107" y="2273490"/>
              <a:ext cx="42966" cy="4296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66"/>
            <p:cNvSpPr/>
            <p:nvPr>
              <p:custDataLst>
                <p:tags r:id="rId16"/>
              </p:custDataLst>
            </p:nvPr>
          </p:nvSpPr>
          <p:spPr>
            <a:xfrm>
              <a:off x="5403758" y="2182987"/>
              <a:ext cx="276994" cy="27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539"/>
                  </a:lnTo>
                  <a:lnTo>
                    <a:pt x="4206" y="16539"/>
                  </a:lnTo>
                  <a:lnTo>
                    <a:pt x="4206" y="21600"/>
                  </a:lnTo>
                  <a:lnTo>
                    <a:pt x="12333" y="16539"/>
                  </a:lnTo>
                  <a:lnTo>
                    <a:pt x="21600" y="16539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9034" y="14115"/>
                  </a:moveTo>
                  <a:lnTo>
                    <a:pt x="11477" y="14115"/>
                  </a:lnTo>
                  <a:lnTo>
                    <a:pt x="6558" y="16824"/>
                  </a:lnTo>
                  <a:lnTo>
                    <a:pt x="6558" y="14115"/>
                  </a:lnTo>
                  <a:lnTo>
                    <a:pt x="2495" y="14115"/>
                  </a:lnTo>
                  <a:lnTo>
                    <a:pt x="2495" y="2495"/>
                  </a:lnTo>
                  <a:lnTo>
                    <a:pt x="19034" y="2495"/>
                  </a:lnTo>
                  <a:lnTo>
                    <a:pt x="19034" y="141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0">
            <a:off x="5888990" y="5107305"/>
            <a:ext cx="233680" cy="276225"/>
            <a:chOff x="7771104" y="3286751"/>
            <a:chExt cx="233435" cy="276293"/>
          </a:xfrm>
        </p:grpSpPr>
        <p:sp>
          <p:nvSpPr>
            <p:cNvPr id="34" name="Freeform 86"/>
            <p:cNvSpPr/>
            <p:nvPr>
              <p:custDataLst>
                <p:tags r:id="rId17"/>
              </p:custDataLst>
            </p:nvPr>
          </p:nvSpPr>
          <p:spPr>
            <a:xfrm>
              <a:off x="7771104" y="3286751"/>
              <a:ext cx="233435" cy="27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8816" y="19034"/>
                  </a:moveTo>
                  <a:lnTo>
                    <a:pt x="2784" y="19034"/>
                  </a:lnTo>
                  <a:lnTo>
                    <a:pt x="2784" y="2495"/>
                  </a:lnTo>
                  <a:lnTo>
                    <a:pt x="5822" y="2495"/>
                  </a:lnTo>
                  <a:lnTo>
                    <a:pt x="6834" y="3992"/>
                  </a:lnTo>
                  <a:lnTo>
                    <a:pt x="14766" y="3992"/>
                  </a:lnTo>
                  <a:lnTo>
                    <a:pt x="15778" y="2495"/>
                  </a:lnTo>
                  <a:lnTo>
                    <a:pt x="18816" y="2495"/>
                  </a:lnTo>
                  <a:lnTo>
                    <a:pt x="18816" y="1903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87"/>
            <p:cNvSpPr/>
            <p:nvPr>
              <p:custDataLst>
                <p:tags r:id="rId18"/>
              </p:custDataLst>
            </p:nvPr>
          </p:nvSpPr>
          <p:spPr>
            <a:xfrm>
              <a:off x="7844964" y="3387967"/>
              <a:ext cx="42858" cy="191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88"/>
            <p:cNvSpPr/>
            <p:nvPr>
              <p:custDataLst>
                <p:tags r:id="rId19"/>
              </p:custDataLst>
            </p:nvPr>
          </p:nvSpPr>
          <p:spPr>
            <a:xfrm>
              <a:off x="7844964" y="3429000"/>
              <a:ext cx="85715" cy="218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89"/>
            <p:cNvSpPr/>
            <p:nvPr>
              <p:custDataLst>
                <p:tags r:id="rId20"/>
              </p:custDataLst>
            </p:nvPr>
          </p:nvSpPr>
          <p:spPr>
            <a:xfrm>
              <a:off x="7844964" y="3471858"/>
              <a:ext cx="85715" cy="218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0">
            <a:off x="7066915" y="1445260"/>
            <a:ext cx="3947795" cy="1675765"/>
            <a:chOff x="8397603" y="2589530"/>
            <a:chExt cx="3947795" cy="1675765"/>
          </a:xfrm>
        </p:grpSpPr>
        <p:sp>
          <p:nvSpPr>
            <p:cNvPr id="32" name="文本框 31"/>
            <p:cNvSpPr txBox="1"/>
            <p:nvPr>
              <p:custDataLst>
                <p:tags r:id="rId21"/>
              </p:custDataLst>
            </p:nvPr>
          </p:nvSpPr>
          <p:spPr>
            <a:xfrm>
              <a:off x="8397603" y="2589530"/>
              <a:ext cx="164494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计划管控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22"/>
              </p:custDataLst>
            </p:nvPr>
          </p:nvSpPr>
          <p:spPr>
            <a:xfrm>
              <a:off x="8397603" y="2881630"/>
              <a:ext cx="3947795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客户订单急，生产规格繁多，单批数量少，计划制定工作量大。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客户定制化需求高，易变动，计划变更影响环节多。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0">
            <a:off x="1276350" y="2315845"/>
            <a:ext cx="3714115" cy="1675765"/>
            <a:chOff x="80131" y="1506124"/>
            <a:chExt cx="3714115" cy="1675765"/>
          </a:xfrm>
        </p:grpSpPr>
        <p:sp>
          <p:nvSpPr>
            <p:cNvPr id="30" name="文本框 29"/>
            <p:cNvSpPr txBox="1"/>
            <p:nvPr>
              <p:custDataLst>
                <p:tags r:id="rId23"/>
              </p:custDataLst>
            </p:nvPr>
          </p:nvSpPr>
          <p:spPr>
            <a:xfrm>
              <a:off x="198730" y="1506124"/>
              <a:ext cx="164494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采购管控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4"/>
              </p:custDataLst>
            </p:nvPr>
          </p:nvSpPr>
          <p:spPr>
            <a:xfrm>
              <a:off x="80131" y="1798224"/>
              <a:ext cx="3714115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采购物料多为定制化半成品，采购周期变动大。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供应商管理不成体系，采购产品质量不稳定。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1271905" y="4292600"/>
            <a:ext cx="3718560" cy="2012616"/>
            <a:chOff x="198730" y="1079366"/>
            <a:chExt cx="3595516" cy="2012971"/>
          </a:xfrm>
        </p:grpSpPr>
        <p:sp>
          <p:nvSpPr>
            <p:cNvPr id="28" name="文本框 27"/>
            <p:cNvSpPr txBox="1"/>
            <p:nvPr>
              <p:custDataLst>
                <p:tags r:id="rId25"/>
              </p:custDataLst>
            </p:nvPr>
          </p:nvSpPr>
          <p:spPr>
            <a:xfrm>
              <a:off x="198730" y="1079366"/>
              <a:ext cx="1644947" cy="36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质量管控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26"/>
              </p:custDataLst>
            </p:nvPr>
          </p:nvSpPr>
          <p:spPr>
            <a:xfrm>
              <a:off x="198876" y="1385156"/>
              <a:ext cx="3595370" cy="1707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仅记录部分工序之间数据，且手工记录方式进行。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无法实现品质与仓储、生产、工艺、售后等多部分实时联动。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无法实现高效的产品质量追溯管理。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0">
            <a:off x="7066915" y="3655060"/>
            <a:ext cx="3839210" cy="1998980"/>
            <a:chOff x="8397603" y="2589530"/>
            <a:chExt cx="3839210" cy="1998980"/>
          </a:xfrm>
        </p:grpSpPr>
        <p:sp>
          <p:nvSpPr>
            <p:cNvPr id="26" name="文本框 25"/>
            <p:cNvSpPr txBox="1"/>
            <p:nvPr>
              <p:custDataLst>
                <p:tags r:id="rId27"/>
              </p:custDataLst>
            </p:nvPr>
          </p:nvSpPr>
          <p:spPr>
            <a:xfrm>
              <a:off x="8397603" y="2589530"/>
              <a:ext cx="164494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物料管控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28"/>
              </p:custDataLst>
            </p:nvPr>
          </p:nvSpPr>
          <p:spPr>
            <a:xfrm>
              <a:off x="8397603" y="2881630"/>
              <a:ext cx="3839210" cy="170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原料及零部件存放位置不固定，部分大件随意放置，导致物料寸照困难。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线边库管理混乱，物料领用无序。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成品发货工作量大，需要查找多份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excel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文件，发货出错率高。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26872" y="341019"/>
            <a:ext cx="2539999" cy="755944"/>
            <a:chOff x="4817445" y="283869"/>
            <a:chExt cx="2539999" cy="755944"/>
          </a:xfrm>
        </p:grpSpPr>
        <p:sp>
          <p:nvSpPr>
            <p:cNvPr id="20" name="文本框 19"/>
            <p:cNvSpPr txBox="1"/>
            <p:nvPr/>
          </p:nvSpPr>
          <p:spPr>
            <a:xfrm>
              <a:off x="4817445" y="283869"/>
              <a:ext cx="2539999" cy="44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latin typeface="+mj-ea"/>
                  <a:ea typeface="+mj-ea"/>
                </a:rPr>
                <a:t>建设内容</a:t>
              </a:r>
              <a:endParaRPr lang="zh-CN" altLang="en-US" sz="23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03900" y="1039813"/>
              <a:ext cx="5842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189218" y="1394546"/>
            <a:ext cx="9939661" cy="5141622"/>
            <a:chOff x="1189218" y="1660340"/>
            <a:chExt cx="9939661" cy="5141622"/>
          </a:xfrm>
        </p:grpSpPr>
        <p:sp>
          <p:nvSpPr>
            <p:cNvPr id="12" name="任意多边形 48"/>
            <p:cNvSpPr/>
            <p:nvPr>
              <p:custDataLst>
                <p:tags r:id="rId1"/>
              </p:custDataLst>
            </p:nvPr>
          </p:nvSpPr>
          <p:spPr>
            <a:xfrm>
              <a:off x="1763911" y="30327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2"/>
              </p:custDataLst>
            </p:nvPr>
          </p:nvSpPr>
          <p:spPr>
            <a:xfrm>
              <a:off x="2023150" y="3291999"/>
              <a:ext cx="1150620" cy="11506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53"/>
            <p:cNvSpPr/>
            <p:nvPr>
              <p:custDataLst>
                <p:tags r:id="rId3"/>
              </p:custDataLst>
            </p:nvPr>
          </p:nvSpPr>
          <p:spPr>
            <a:xfrm>
              <a:off x="7010221" y="30327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4"/>
              </p:custDataLst>
            </p:nvPr>
          </p:nvSpPr>
          <p:spPr>
            <a:xfrm>
              <a:off x="7269460" y="3291999"/>
              <a:ext cx="1150620" cy="1150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58"/>
            <p:cNvSpPr/>
            <p:nvPr>
              <p:custDataLst>
                <p:tags r:id="rId5"/>
              </p:custDataLst>
            </p:nvPr>
          </p:nvSpPr>
          <p:spPr>
            <a:xfrm>
              <a:off x="3512681" y="30327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6"/>
              </p:custDataLst>
            </p:nvPr>
          </p:nvSpPr>
          <p:spPr>
            <a:xfrm>
              <a:off x="3771920" y="3291999"/>
              <a:ext cx="1150620" cy="1150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63"/>
            <p:cNvSpPr/>
            <p:nvPr>
              <p:custDataLst>
                <p:tags r:id="rId7"/>
              </p:custDataLst>
            </p:nvPr>
          </p:nvSpPr>
          <p:spPr>
            <a:xfrm>
              <a:off x="5261451" y="30327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>
              <p:custDataLst>
                <p:tags r:id="rId8"/>
              </p:custDataLst>
            </p:nvPr>
          </p:nvSpPr>
          <p:spPr>
            <a:xfrm>
              <a:off x="5520690" y="3291999"/>
              <a:ext cx="1150620" cy="11506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43"/>
            <p:cNvSpPr/>
            <p:nvPr>
              <p:custDataLst>
                <p:tags r:id="rId9"/>
              </p:custDataLst>
            </p:nvPr>
          </p:nvSpPr>
          <p:spPr>
            <a:xfrm>
              <a:off x="8758992" y="30327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>
              <p:custDataLst>
                <p:tags r:id="rId10"/>
              </p:custDataLst>
            </p:nvPr>
          </p:nvSpPr>
          <p:spPr>
            <a:xfrm>
              <a:off x="9018231" y="3291999"/>
              <a:ext cx="1150620" cy="11506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647835" y="1660340"/>
              <a:ext cx="3366770" cy="1372235"/>
              <a:chOff x="3565044" y="4707367"/>
              <a:chExt cx="3366770" cy="1372235"/>
            </a:xfrm>
          </p:grpSpPr>
          <p:sp>
            <p:nvSpPr>
              <p:cNvPr id="88" name="文本框 8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381913" y="4707367"/>
                <a:ext cx="176505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中宋S" panose="00020600040101010101" pitchFamily="18" charset="-122"/>
                    <a:ea typeface="汉仪中宋S" panose="00020600040101010101" pitchFamily="18" charset="-122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MES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系统</a:t>
                </a:r>
                <a:endParaRPr lang="zh-CN" altLang="en-US" sz="20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9" name="文本框 8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65044" y="4970892"/>
                <a:ext cx="3366770" cy="11087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通过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MES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系统，与企业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ERP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对接，实现订单、计划、采购、生产、库存、品质、物流等环节全流程管控。</a:t>
                </a:r>
                <a:endParaRPr lang="zh-CN" altLang="en-US" sz="1500" dirty="0">
                  <a:latin typeface="+mn-ea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438110" y="1660340"/>
              <a:ext cx="3731260" cy="1109345"/>
              <a:chOff x="3857779" y="4707367"/>
              <a:chExt cx="3731260" cy="1109345"/>
            </a:xfrm>
          </p:grpSpPr>
          <p:sp>
            <p:nvSpPr>
              <p:cNvPr id="86" name="文本框 8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381913" y="4707367"/>
                <a:ext cx="176505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中宋S" panose="00020600040101010101" pitchFamily="18" charset="-122"/>
                    <a:ea typeface="汉仪中宋S" panose="00020600040101010101" pitchFamily="18" charset="-122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CRM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系统</a:t>
                </a:r>
                <a:endParaRPr lang="zh-CN" altLang="en-US" sz="20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7" name="文本框 8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857779" y="4970892"/>
                <a:ext cx="3731260" cy="8458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CRM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系统与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ERP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、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MES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对接，实现客诉管理、产品质量追溯、产品质量改进一体化管理。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 </a:t>
                </a:r>
                <a:endParaRPr lang="en-US" altLang="zh-CN" sz="1500" dirty="0">
                  <a:latin typeface="+mn-ea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189218" y="4961097"/>
              <a:ext cx="2939415" cy="1425241"/>
              <a:chOff x="3857779" y="4707367"/>
              <a:chExt cx="2939415" cy="1425241"/>
            </a:xfrm>
          </p:grpSpPr>
          <p:sp>
            <p:nvSpPr>
              <p:cNvPr id="84" name="文本框 8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381913" y="4707367"/>
                <a:ext cx="1765053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中宋S" panose="00020600040101010101" pitchFamily="18" charset="-122"/>
                    <a:ea typeface="汉仪中宋S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1800" dirty="0">
                    <a:solidFill>
                      <a:schemeClr val="tx1"/>
                    </a:solidFill>
                    <a:latin typeface="+mn-ea"/>
                    <a:ea typeface="+mn-ea"/>
                  </a:rPr>
                  <a:t>智能标识系统</a:t>
                </a:r>
                <a:endParaRPr lang="zh-CN" altLang="en-US" sz="18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5" name="文本框 8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857779" y="5071857"/>
                <a:ext cx="2939415" cy="106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indent="0" algn="l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1400" dirty="0">
                    <a:latin typeface="+mn-ea"/>
                    <a:ea typeface="+mn-ea"/>
                    <a:cs typeface="Calibri" panose="020F0502020204030204" pitchFamily="34" charset="0"/>
                  </a:rPr>
                  <a:t>使用</a:t>
                </a:r>
                <a:r>
                  <a:rPr lang="en-US" altLang="zh-CN" sz="1400" dirty="0">
                    <a:latin typeface="+mn-ea"/>
                    <a:ea typeface="+mn-ea"/>
                    <a:cs typeface="Calibri" panose="020F0502020204030204" pitchFamily="34" charset="0"/>
                  </a:rPr>
                  <a:t>RFID</a:t>
                </a:r>
                <a:r>
                  <a:rPr lang="zh-CN" altLang="en-US" sz="1400" dirty="0">
                    <a:latin typeface="+mn-ea"/>
                    <a:ea typeface="+mn-ea"/>
                    <a:cs typeface="Calibri" panose="020F0502020204030204" pitchFamily="34" charset="0"/>
                  </a:rPr>
                  <a:t>自动识别技术，实现全企业生产、运营、安全一卡通管理。</a:t>
                </a:r>
                <a:endParaRPr lang="zh-CN" altLang="en-US" sz="1400" dirty="0">
                  <a:latin typeface="+mn-ea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04208" y="4961097"/>
              <a:ext cx="3334385" cy="1494155"/>
              <a:chOff x="3775229" y="4707367"/>
              <a:chExt cx="3334385" cy="1494155"/>
            </a:xfrm>
          </p:grpSpPr>
          <p:sp>
            <p:nvSpPr>
              <p:cNvPr id="82" name="文本框 8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381913" y="4707367"/>
                <a:ext cx="176505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中宋S" panose="00020600040101010101" pitchFamily="18" charset="-122"/>
                    <a:ea typeface="汉仪中宋S" panose="00020600040101010101" pitchFamily="18" charset="-122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IOT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系统</a:t>
                </a:r>
                <a:endParaRPr lang="zh-CN" altLang="en-US" sz="20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3" name="文本框 8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775229" y="5071857"/>
                <a:ext cx="3334385" cy="112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实现企业所有可接入设备进平台，其中包括生产设备、门禁、道闸、地磅、摄像头、质检设备等。</a:t>
                </a:r>
                <a:endParaRPr lang="zh-CN" altLang="en-US" sz="1500" dirty="0">
                  <a:latin typeface="+mn-ea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189464" y="4961097"/>
              <a:ext cx="2939415" cy="1840865"/>
              <a:chOff x="3857779" y="4707367"/>
              <a:chExt cx="2939415" cy="1840865"/>
            </a:xfrm>
          </p:grpSpPr>
          <p:sp>
            <p:nvSpPr>
              <p:cNvPr id="80" name="文本框 7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4381913" y="4707367"/>
                <a:ext cx="176505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中宋S" panose="00020600040101010101" pitchFamily="18" charset="-122"/>
                    <a:ea typeface="汉仪中宋S" panose="00020600040101010101" pitchFamily="18" charset="-122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SRM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系统</a:t>
                </a:r>
                <a:endParaRPr lang="zh-CN" altLang="en-US" sz="20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1" name="文本框 8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857779" y="5071857"/>
                <a:ext cx="2939415" cy="147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供应商管理系统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(SRM)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与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ERP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采购管理模块、</a:t>
                </a:r>
                <a:r>
                  <a:rPr lang="en-US" altLang="zh-CN" sz="1500" dirty="0">
                    <a:latin typeface="+mn-ea"/>
                    <a:ea typeface="+mn-ea"/>
                    <a:cs typeface="Calibri" panose="020F0502020204030204" pitchFamily="34" charset="0"/>
                  </a:rPr>
                  <a:t>MES</a:t>
                </a:r>
                <a:r>
                  <a:rPr lang="zh-CN" altLang="en-US" sz="1500" dirty="0">
                    <a:latin typeface="+mn-ea"/>
                    <a:ea typeface="+mn-ea"/>
                    <a:cs typeface="Calibri" panose="020F0502020204030204" pitchFamily="34" charset="0"/>
                  </a:rPr>
                  <a:t>原料采购入库模块等对接，实现供应商管控、原料采购等采购数字化管控。</a:t>
                </a:r>
                <a:endParaRPr lang="zh-CN" altLang="en-US" sz="1500" dirty="0">
                  <a:latin typeface="+mn-ea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9364017" y="3717234"/>
              <a:ext cx="459047" cy="336185"/>
              <a:chOff x="8059780" y="4829473"/>
              <a:chExt cx="459047" cy="336185"/>
            </a:xfrm>
            <a:solidFill>
              <a:schemeClr val="bg1"/>
            </a:solidFill>
          </p:grpSpPr>
          <p:sp>
            <p:nvSpPr>
              <p:cNvPr id="78" name="图形201"/>
              <p:cNvSpPr/>
              <p:nvPr>
                <p:custDataLst>
                  <p:tags r:id="rId21"/>
                </p:custDataLst>
              </p:nvPr>
            </p:nvSpPr>
            <p:spPr>
              <a:xfrm>
                <a:off x="8059780" y="4829473"/>
                <a:ext cx="319984" cy="30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29" y="16230"/>
                    </a:moveTo>
                    <a:cubicBezTo>
                      <a:pt x="8686" y="16230"/>
                      <a:pt x="8229" y="16110"/>
                      <a:pt x="7886" y="15991"/>
                    </a:cubicBezTo>
                    <a:cubicBezTo>
                      <a:pt x="7771" y="15872"/>
                      <a:pt x="7771" y="15872"/>
                      <a:pt x="7771" y="15872"/>
                    </a:cubicBezTo>
                    <a:cubicBezTo>
                      <a:pt x="7543" y="15872"/>
                      <a:pt x="7543" y="15872"/>
                      <a:pt x="7543" y="15872"/>
                    </a:cubicBezTo>
                    <a:cubicBezTo>
                      <a:pt x="7429" y="15872"/>
                      <a:pt x="6971" y="15872"/>
                      <a:pt x="4914" y="17065"/>
                    </a:cubicBezTo>
                    <a:cubicBezTo>
                      <a:pt x="5600" y="14917"/>
                      <a:pt x="5600" y="14917"/>
                      <a:pt x="5600" y="14917"/>
                    </a:cubicBezTo>
                    <a:cubicBezTo>
                      <a:pt x="4914" y="14559"/>
                      <a:pt x="4914" y="14559"/>
                      <a:pt x="4914" y="14559"/>
                    </a:cubicBezTo>
                    <a:cubicBezTo>
                      <a:pt x="2971" y="13127"/>
                      <a:pt x="1943" y="11218"/>
                      <a:pt x="1943" y="9308"/>
                    </a:cubicBezTo>
                    <a:cubicBezTo>
                      <a:pt x="1943" y="5251"/>
                      <a:pt x="6286" y="2029"/>
                      <a:pt x="11657" y="2029"/>
                    </a:cubicBezTo>
                    <a:cubicBezTo>
                      <a:pt x="14514" y="2029"/>
                      <a:pt x="17143" y="2983"/>
                      <a:pt x="18971" y="4535"/>
                    </a:cubicBezTo>
                    <a:cubicBezTo>
                      <a:pt x="19314" y="4415"/>
                      <a:pt x="19771" y="4415"/>
                      <a:pt x="20229" y="4415"/>
                    </a:cubicBezTo>
                    <a:cubicBezTo>
                      <a:pt x="20686" y="4415"/>
                      <a:pt x="21143" y="4415"/>
                      <a:pt x="21600" y="4535"/>
                    </a:cubicBezTo>
                    <a:cubicBezTo>
                      <a:pt x="19657" y="1790"/>
                      <a:pt x="15886" y="0"/>
                      <a:pt x="11657" y="0"/>
                    </a:cubicBezTo>
                    <a:cubicBezTo>
                      <a:pt x="5143" y="0"/>
                      <a:pt x="0" y="4177"/>
                      <a:pt x="0" y="9308"/>
                    </a:cubicBezTo>
                    <a:cubicBezTo>
                      <a:pt x="0" y="11695"/>
                      <a:pt x="1143" y="13962"/>
                      <a:pt x="3200" y="15752"/>
                    </a:cubicBezTo>
                    <a:cubicBezTo>
                      <a:pt x="1257" y="21600"/>
                      <a:pt x="1257" y="21600"/>
                      <a:pt x="1257" y="21600"/>
                    </a:cubicBezTo>
                    <a:cubicBezTo>
                      <a:pt x="3543" y="20168"/>
                      <a:pt x="3543" y="20168"/>
                      <a:pt x="3543" y="20168"/>
                    </a:cubicBezTo>
                    <a:cubicBezTo>
                      <a:pt x="5029" y="19333"/>
                      <a:pt x="6971" y="18259"/>
                      <a:pt x="7543" y="18020"/>
                    </a:cubicBezTo>
                    <a:cubicBezTo>
                      <a:pt x="8457" y="18259"/>
                      <a:pt x="9371" y="18378"/>
                      <a:pt x="10286" y="18497"/>
                    </a:cubicBezTo>
                    <a:cubicBezTo>
                      <a:pt x="9714" y="17781"/>
                      <a:pt x="9257" y="17065"/>
                      <a:pt x="9029" y="1623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9" name="图形202"/>
              <p:cNvSpPr/>
              <p:nvPr>
                <p:custDataLst>
                  <p:tags r:id="rId22"/>
                </p:custDataLst>
              </p:nvPr>
            </p:nvSpPr>
            <p:spPr>
              <a:xfrm>
                <a:off x="8202895" y="4907781"/>
                <a:ext cx="315932" cy="257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41"/>
                    </a:moveTo>
                    <a:cubicBezTo>
                      <a:pt x="21600" y="4376"/>
                      <a:pt x="16749" y="0"/>
                      <a:pt x="10742" y="0"/>
                    </a:cubicBezTo>
                    <a:cubicBezTo>
                      <a:pt x="4851" y="0"/>
                      <a:pt x="0" y="4376"/>
                      <a:pt x="0" y="9741"/>
                    </a:cubicBezTo>
                    <a:cubicBezTo>
                      <a:pt x="0" y="15247"/>
                      <a:pt x="4851" y="19624"/>
                      <a:pt x="10742" y="19624"/>
                    </a:cubicBezTo>
                    <a:cubicBezTo>
                      <a:pt x="12244" y="19624"/>
                      <a:pt x="13630" y="19341"/>
                      <a:pt x="14785" y="18918"/>
                    </a:cubicBezTo>
                    <a:cubicBezTo>
                      <a:pt x="15247" y="18776"/>
                      <a:pt x="19405" y="21600"/>
                      <a:pt x="19405" y="21600"/>
                    </a:cubicBezTo>
                    <a:cubicBezTo>
                      <a:pt x="18019" y="16941"/>
                      <a:pt x="18019" y="16941"/>
                      <a:pt x="18019" y="16941"/>
                    </a:cubicBezTo>
                    <a:cubicBezTo>
                      <a:pt x="20214" y="15247"/>
                      <a:pt x="21600" y="12706"/>
                      <a:pt x="21600" y="9741"/>
                    </a:cubicBezTo>
                    <a:close/>
                    <a:moveTo>
                      <a:pt x="6584" y="11153"/>
                    </a:moveTo>
                    <a:cubicBezTo>
                      <a:pt x="5660" y="10588"/>
                      <a:pt x="5660" y="10588"/>
                      <a:pt x="5660" y="10588"/>
                    </a:cubicBezTo>
                    <a:cubicBezTo>
                      <a:pt x="4620" y="11153"/>
                      <a:pt x="4620" y="11153"/>
                      <a:pt x="4620" y="11153"/>
                    </a:cubicBezTo>
                    <a:cubicBezTo>
                      <a:pt x="4851" y="9882"/>
                      <a:pt x="4851" y="9882"/>
                      <a:pt x="4851" y="9882"/>
                    </a:cubicBezTo>
                    <a:cubicBezTo>
                      <a:pt x="4043" y="8894"/>
                      <a:pt x="4043" y="8894"/>
                      <a:pt x="4043" y="8894"/>
                    </a:cubicBezTo>
                    <a:cubicBezTo>
                      <a:pt x="5198" y="8753"/>
                      <a:pt x="5198" y="8753"/>
                      <a:pt x="5198" y="8753"/>
                    </a:cubicBezTo>
                    <a:cubicBezTo>
                      <a:pt x="5660" y="7482"/>
                      <a:pt x="5660" y="7482"/>
                      <a:pt x="5660" y="7482"/>
                    </a:cubicBezTo>
                    <a:cubicBezTo>
                      <a:pt x="6122" y="8753"/>
                      <a:pt x="6122" y="8753"/>
                      <a:pt x="6122" y="8753"/>
                    </a:cubicBezTo>
                    <a:cubicBezTo>
                      <a:pt x="7161" y="8894"/>
                      <a:pt x="7161" y="8894"/>
                      <a:pt x="7161" y="8894"/>
                    </a:cubicBezTo>
                    <a:cubicBezTo>
                      <a:pt x="6468" y="9882"/>
                      <a:pt x="6468" y="9882"/>
                      <a:pt x="6468" y="9882"/>
                    </a:cubicBezTo>
                    <a:lnTo>
                      <a:pt x="6584" y="11153"/>
                    </a:lnTo>
                    <a:close/>
                    <a:moveTo>
                      <a:pt x="12244" y="11718"/>
                    </a:moveTo>
                    <a:cubicBezTo>
                      <a:pt x="10742" y="10729"/>
                      <a:pt x="10742" y="10729"/>
                      <a:pt x="10742" y="10729"/>
                    </a:cubicBezTo>
                    <a:cubicBezTo>
                      <a:pt x="9241" y="11718"/>
                      <a:pt x="9241" y="11718"/>
                      <a:pt x="9241" y="11718"/>
                    </a:cubicBezTo>
                    <a:cubicBezTo>
                      <a:pt x="9472" y="9600"/>
                      <a:pt x="9472" y="9600"/>
                      <a:pt x="9472" y="9600"/>
                    </a:cubicBezTo>
                    <a:cubicBezTo>
                      <a:pt x="8317" y="8188"/>
                      <a:pt x="8317" y="8188"/>
                      <a:pt x="8317" y="8188"/>
                    </a:cubicBezTo>
                    <a:cubicBezTo>
                      <a:pt x="9934" y="7906"/>
                      <a:pt x="9934" y="7906"/>
                      <a:pt x="9934" y="7906"/>
                    </a:cubicBezTo>
                    <a:cubicBezTo>
                      <a:pt x="10742" y="6071"/>
                      <a:pt x="10742" y="6071"/>
                      <a:pt x="10742" y="6071"/>
                    </a:cubicBezTo>
                    <a:cubicBezTo>
                      <a:pt x="11551" y="7906"/>
                      <a:pt x="11551" y="7906"/>
                      <a:pt x="11551" y="7906"/>
                    </a:cubicBezTo>
                    <a:cubicBezTo>
                      <a:pt x="13168" y="8188"/>
                      <a:pt x="13168" y="8188"/>
                      <a:pt x="13168" y="8188"/>
                    </a:cubicBezTo>
                    <a:cubicBezTo>
                      <a:pt x="12013" y="9600"/>
                      <a:pt x="12013" y="9600"/>
                      <a:pt x="12013" y="9600"/>
                    </a:cubicBezTo>
                    <a:lnTo>
                      <a:pt x="12244" y="11718"/>
                    </a:lnTo>
                    <a:close/>
                    <a:moveTo>
                      <a:pt x="16749" y="11153"/>
                    </a:moveTo>
                    <a:cubicBezTo>
                      <a:pt x="15825" y="10588"/>
                      <a:pt x="15825" y="10588"/>
                      <a:pt x="15825" y="10588"/>
                    </a:cubicBezTo>
                    <a:cubicBezTo>
                      <a:pt x="14901" y="11153"/>
                      <a:pt x="14901" y="11153"/>
                      <a:pt x="14901" y="11153"/>
                    </a:cubicBezTo>
                    <a:cubicBezTo>
                      <a:pt x="15016" y="9882"/>
                      <a:pt x="15016" y="9882"/>
                      <a:pt x="15016" y="9882"/>
                    </a:cubicBezTo>
                    <a:cubicBezTo>
                      <a:pt x="14207" y="8894"/>
                      <a:pt x="14207" y="8894"/>
                      <a:pt x="14207" y="8894"/>
                    </a:cubicBezTo>
                    <a:cubicBezTo>
                      <a:pt x="15363" y="8753"/>
                      <a:pt x="15363" y="8753"/>
                      <a:pt x="15363" y="8753"/>
                    </a:cubicBezTo>
                    <a:cubicBezTo>
                      <a:pt x="15825" y="7482"/>
                      <a:pt x="15825" y="7482"/>
                      <a:pt x="15825" y="7482"/>
                    </a:cubicBezTo>
                    <a:cubicBezTo>
                      <a:pt x="16287" y="8753"/>
                      <a:pt x="16287" y="8753"/>
                      <a:pt x="16287" y="8753"/>
                    </a:cubicBezTo>
                    <a:cubicBezTo>
                      <a:pt x="17442" y="8894"/>
                      <a:pt x="17442" y="8894"/>
                      <a:pt x="17442" y="8894"/>
                    </a:cubicBezTo>
                    <a:cubicBezTo>
                      <a:pt x="16633" y="9882"/>
                      <a:pt x="16633" y="9882"/>
                      <a:pt x="16633" y="9882"/>
                    </a:cubicBezTo>
                    <a:lnTo>
                      <a:pt x="16749" y="11153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616851" y="3709735"/>
              <a:ext cx="455838" cy="368307"/>
              <a:chOff x="5287596" y="5867595"/>
              <a:chExt cx="438326" cy="354158"/>
            </a:xfrm>
            <a:solidFill>
              <a:srgbClr val="20364B"/>
            </a:solidFill>
          </p:grpSpPr>
          <p:sp>
            <p:nvSpPr>
              <p:cNvPr id="73" name="图形8"/>
              <p:cNvSpPr/>
              <p:nvPr>
                <p:custDataLst>
                  <p:tags r:id="rId23"/>
                </p:custDataLst>
              </p:nvPr>
            </p:nvSpPr>
            <p:spPr>
              <a:xfrm>
                <a:off x="5331157" y="6001391"/>
                <a:ext cx="152566" cy="29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21600"/>
                    </a:moveTo>
                    <a:cubicBezTo>
                      <a:pt x="2160" y="21600"/>
                      <a:pt x="2160" y="21600"/>
                      <a:pt x="2160" y="21600"/>
                    </a:cubicBezTo>
                    <a:cubicBezTo>
                      <a:pt x="960" y="21600"/>
                      <a:pt x="0" y="16800"/>
                      <a:pt x="0" y="10800"/>
                    </a:cubicBezTo>
                    <a:cubicBezTo>
                      <a:pt x="0" y="4800"/>
                      <a:pt x="960" y="0"/>
                      <a:pt x="2160" y="0"/>
                    </a:cubicBezTo>
                    <a:cubicBezTo>
                      <a:pt x="19440" y="0"/>
                      <a:pt x="19440" y="0"/>
                      <a:pt x="19440" y="0"/>
                    </a:cubicBezTo>
                    <a:cubicBezTo>
                      <a:pt x="20640" y="0"/>
                      <a:pt x="21600" y="4800"/>
                      <a:pt x="21600" y="10800"/>
                    </a:cubicBezTo>
                    <a:cubicBezTo>
                      <a:pt x="21600" y="16800"/>
                      <a:pt x="20640" y="21600"/>
                      <a:pt x="1944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4" name="图形9"/>
              <p:cNvSpPr/>
              <p:nvPr>
                <p:custDataLst>
                  <p:tags r:id="rId24"/>
                </p:custDataLst>
              </p:nvPr>
            </p:nvSpPr>
            <p:spPr>
              <a:xfrm>
                <a:off x="5350058" y="6004091"/>
                <a:ext cx="28354" cy="6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5" y="21600"/>
                    </a:moveTo>
                    <a:cubicBezTo>
                      <a:pt x="5082" y="21600"/>
                      <a:pt x="0" y="19265"/>
                      <a:pt x="0" y="16346"/>
                    </a:cubicBezTo>
                    <a:cubicBezTo>
                      <a:pt x="0" y="5254"/>
                      <a:pt x="0" y="5254"/>
                      <a:pt x="0" y="5254"/>
                    </a:cubicBezTo>
                    <a:cubicBezTo>
                      <a:pt x="0" y="2335"/>
                      <a:pt x="5082" y="0"/>
                      <a:pt x="11435" y="0"/>
                    </a:cubicBezTo>
                    <a:cubicBezTo>
                      <a:pt x="16518" y="0"/>
                      <a:pt x="21600" y="2335"/>
                      <a:pt x="21600" y="5254"/>
                    </a:cubicBezTo>
                    <a:cubicBezTo>
                      <a:pt x="21600" y="16346"/>
                      <a:pt x="21600" y="16346"/>
                      <a:pt x="21600" y="16346"/>
                    </a:cubicBezTo>
                    <a:cubicBezTo>
                      <a:pt x="21600" y="19265"/>
                      <a:pt x="16518" y="21600"/>
                      <a:pt x="11435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5" name="图形10"/>
              <p:cNvSpPr/>
              <p:nvPr>
                <p:custDataLst>
                  <p:tags r:id="rId25"/>
                </p:custDataLst>
              </p:nvPr>
            </p:nvSpPr>
            <p:spPr>
              <a:xfrm>
                <a:off x="5385162" y="6004091"/>
                <a:ext cx="31054" cy="6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00" y="21600"/>
                      <a:pt x="0" y="19265"/>
                      <a:pt x="0" y="16346"/>
                    </a:cubicBezTo>
                    <a:cubicBezTo>
                      <a:pt x="0" y="5254"/>
                      <a:pt x="0" y="5254"/>
                      <a:pt x="0" y="5254"/>
                    </a:cubicBezTo>
                    <a:cubicBezTo>
                      <a:pt x="0" y="2335"/>
                      <a:pt x="4800" y="0"/>
                      <a:pt x="10800" y="0"/>
                    </a:cubicBezTo>
                    <a:cubicBezTo>
                      <a:pt x="16800" y="0"/>
                      <a:pt x="21600" y="2335"/>
                      <a:pt x="21600" y="5254"/>
                    </a:cubicBezTo>
                    <a:cubicBezTo>
                      <a:pt x="21600" y="16346"/>
                      <a:pt x="21600" y="16346"/>
                      <a:pt x="21600" y="16346"/>
                    </a:cubicBezTo>
                    <a:cubicBezTo>
                      <a:pt x="21600" y="19265"/>
                      <a:pt x="16800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6" name="图形11"/>
              <p:cNvSpPr/>
              <p:nvPr>
                <p:custDataLst>
                  <p:tags r:id="rId26"/>
                </p:custDataLst>
              </p:nvPr>
            </p:nvSpPr>
            <p:spPr>
              <a:xfrm>
                <a:off x="5459420" y="5951436"/>
                <a:ext cx="86409" cy="129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8" y="21600"/>
                    </a:moveTo>
                    <a:cubicBezTo>
                      <a:pt x="4659" y="21600"/>
                      <a:pt x="0" y="18189"/>
                      <a:pt x="0" y="14211"/>
                    </a:cubicBezTo>
                    <a:cubicBezTo>
                      <a:pt x="0" y="7389"/>
                      <a:pt x="0" y="7389"/>
                      <a:pt x="0" y="7389"/>
                    </a:cubicBezTo>
                    <a:cubicBezTo>
                      <a:pt x="0" y="3411"/>
                      <a:pt x="4659" y="0"/>
                      <a:pt x="10588" y="0"/>
                    </a:cubicBezTo>
                    <a:cubicBezTo>
                      <a:pt x="16941" y="0"/>
                      <a:pt x="21600" y="3411"/>
                      <a:pt x="21600" y="7389"/>
                    </a:cubicBezTo>
                    <a:cubicBezTo>
                      <a:pt x="21600" y="14211"/>
                      <a:pt x="21600" y="14211"/>
                      <a:pt x="21600" y="14211"/>
                    </a:cubicBezTo>
                    <a:cubicBezTo>
                      <a:pt x="21600" y="18189"/>
                      <a:pt x="16941" y="21600"/>
                      <a:pt x="10588" y="21600"/>
                    </a:cubicBezTo>
                    <a:close/>
                    <a:moveTo>
                      <a:pt x="10588" y="5116"/>
                    </a:moveTo>
                    <a:cubicBezTo>
                      <a:pt x="8894" y="5116"/>
                      <a:pt x="7200" y="6253"/>
                      <a:pt x="7200" y="7389"/>
                    </a:cubicBezTo>
                    <a:cubicBezTo>
                      <a:pt x="7200" y="14211"/>
                      <a:pt x="7200" y="14211"/>
                      <a:pt x="7200" y="14211"/>
                    </a:cubicBezTo>
                    <a:cubicBezTo>
                      <a:pt x="7200" y="15632"/>
                      <a:pt x="8894" y="16484"/>
                      <a:pt x="10588" y="16484"/>
                    </a:cubicBezTo>
                    <a:cubicBezTo>
                      <a:pt x="12706" y="16484"/>
                      <a:pt x="14400" y="15632"/>
                      <a:pt x="14400" y="14211"/>
                    </a:cubicBezTo>
                    <a:cubicBezTo>
                      <a:pt x="14400" y="7389"/>
                      <a:pt x="14400" y="7389"/>
                      <a:pt x="14400" y="7389"/>
                    </a:cubicBezTo>
                    <a:cubicBezTo>
                      <a:pt x="14400" y="6253"/>
                      <a:pt x="12706" y="5116"/>
                      <a:pt x="10588" y="511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7" name="图形12"/>
              <p:cNvSpPr/>
              <p:nvPr>
                <p:custDataLst>
                  <p:tags r:id="rId27"/>
                </p:custDataLst>
              </p:nvPr>
            </p:nvSpPr>
            <p:spPr>
              <a:xfrm>
                <a:off x="5287596" y="5867595"/>
                <a:ext cx="438326" cy="354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0679" extrusionOk="0">
                    <a:moveTo>
                      <a:pt x="19898" y="17075"/>
                    </a:moveTo>
                    <a:cubicBezTo>
                      <a:pt x="15753" y="13706"/>
                      <a:pt x="15753" y="13706"/>
                      <a:pt x="15753" y="13706"/>
                    </a:cubicBezTo>
                    <a:cubicBezTo>
                      <a:pt x="15354" y="13409"/>
                      <a:pt x="14956" y="13409"/>
                      <a:pt x="14557" y="13508"/>
                    </a:cubicBezTo>
                    <a:cubicBezTo>
                      <a:pt x="14398" y="13508"/>
                      <a:pt x="14239" y="13607"/>
                      <a:pt x="14159" y="13706"/>
                    </a:cubicBezTo>
                    <a:cubicBezTo>
                      <a:pt x="13441" y="13112"/>
                      <a:pt x="13441" y="13112"/>
                      <a:pt x="13441" y="13112"/>
                    </a:cubicBezTo>
                    <a:cubicBezTo>
                      <a:pt x="14239" y="11229"/>
                      <a:pt x="14557" y="9049"/>
                      <a:pt x="14159" y="6770"/>
                    </a:cubicBezTo>
                    <a:cubicBezTo>
                      <a:pt x="13202" y="2014"/>
                      <a:pt x="9297" y="-859"/>
                      <a:pt x="5471" y="231"/>
                    </a:cubicBezTo>
                    <a:cubicBezTo>
                      <a:pt x="1645" y="1420"/>
                      <a:pt x="-746" y="6275"/>
                      <a:pt x="210" y="11031"/>
                    </a:cubicBezTo>
                    <a:cubicBezTo>
                      <a:pt x="1167" y="15787"/>
                      <a:pt x="4993" y="18660"/>
                      <a:pt x="8898" y="17570"/>
                    </a:cubicBezTo>
                    <a:cubicBezTo>
                      <a:pt x="10413" y="17075"/>
                      <a:pt x="11688" y="16084"/>
                      <a:pt x="12644" y="14697"/>
                    </a:cubicBezTo>
                    <a:cubicBezTo>
                      <a:pt x="13362" y="15291"/>
                      <a:pt x="13362" y="15291"/>
                      <a:pt x="13362" y="15291"/>
                    </a:cubicBezTo>
                    <a:cubicBezTo>
                      <a:pt x="13282" y="15886"/>
                      <a:pt x="13521" y="16580"/>
                      <a:pt x="13999" y="16976"/>
                    </a:cubicBezTo>
                    <a:cubicBezTo>
                      <a:pt x="18224" y="20345"/>
                      <a:pt x="18224" y="20345"/>
                      <a:pt x="18224" y="20345"/>
                    </a:cubicBezTo>
                    <a:cubicBezTo>
                      <a:pt x="18543" y="20642"/>
                      <a:pt x="19021" y="20741"/>
                      <a:pt x="19419" y="20642"/>
                    </a:cubicBezTo>
                    <a:cubicBezTo>
                      <a:pt x="19818" y="20543"/>
                      <a:pt x="20137" y="20246"/>
                      <a:pt x="20376" y="19750"/>
                    </a:cubicBezTo>
                    <a:cubicBezTo>
                      <a:pt x="20854" y="18858"/>
                      <a:pt x="20615" y="17669"/>
                      <a:pt x="19898" y="17075"/>
                    </a:cubicBezTo>
                    <a:close/>
                    <a:moveTo>
                      <a:pt x="8579" y="15985"/>
                    </a:moveTo>
                    <a:cubicBezTo>
                      <a:pt x="5391" y="16877"/>
                      <a:pt x="2283" y="14499"/>
                      <a:pt x="1486" y="10635"/>
                    </a:cubicBezTo>
                    <a:cubicBezTo>
                      <a:pt x="768" y="6671"/>
                      <a:pt x="2681" y="2807"/>
                      <a:pt x="5790" y="1816"/>
                    </a:cubicBezTo>
                    <a:cubicBezTo>
                      <a:pt x="8898" y="924"/>
                      <a:pt x="12086" y="3302"/>
                      <a:pt x="12804" y="7167"/>
                    </a:cubicBezTo>
                    <a:cubicBezTo>
                      <a:pt x="13601" y="11130"/>
                      <a:pt x="11688" y="14994"/>
                      <a:pt x="8579" y="1598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884821" y="3739409"/>
              <a:ext cx="417193" cy="346065"/>
              <a:chOff x="8080033" y="3811471"/>
              <a:chExt cx="417193" cy="346065"/>
            </a:xfrm>
            <a:solidFill>
              <a:schemeClr val="bg1"/>
            </a:solidFill>
          </p:grpSpPr>
          <p:sp>
            <p:nvSpPr>
              <p:cNvPr id="63" name="图形94"/>
              <p:cNvSpPr/>
              <p:nvPr>
                <p:custDataLst>
                  <p:tags r:id="rId28"/>
                </p:custDataLst>
              </p:nvPr>
            </p:nvSpPr>
            <p:spPr>
              <a:xfrm>
                <a:off x="8235298" y="4119302"/>
                <a:ext cx="109361" cy="2295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4" name="图形95"/>
              <p:cNvSpPr/>
              <p:nvPr>
                <p:custDataLst>
                  <p:tags r:id="rId29"/>
                </p:custDataLst>
              </p:nvPr>
            </p:nvSpPr>
            <p:spPr>
              <a:xfrm>
                <a:off x="8080033" y="3811471"/>
                <a:ext cx="417193" cy="301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3" y="0"/>
                    </a:moveTo>
                    <a:cubicBezTo>
                      <a:pt x="615" y="0"/>
                      <a:pt x="615" y="0"/>
                      <a:pt x="615" y="0"/>
                    </a:cubicBezTo>
                    <a:cubicBezTo>
                      <a:pt x="263" y="0"/>
                      <a:pt x="0" y="243"/>
                      <a:pt x="0" y="728"/>
                    </a:cubicBezTo>
                    <a:cubicBezTo>
                      <a:pt x="0" y="20872"/>
                      <a:pt x="0" y="20872"/>
                      <a:pt x="0" y="20872"/>
                    </a:cubicBezTo>
                    <a:cubicBezTo>
                      <a:pt x="0" y="21236"/>
                      <a:pt x="263" y="21600"/>
                      <a:pt x="615" y="21600"/>
                    </a:cubicBezTo>
                    <a:cubicBezTo>
                      <a:pt x="21073" y="21600"/>
                      <a:pt x="21073" y="21600"/>
                      <a:pt x="21073" y="21600"/>
                    </a:cubicBezTo>
                    <a:cubicBezTo>
                      <a:pt x="21337" y="21600"/>
                      <a:pt x="21600" y="21236"/>
                      <a:pt x="21600" y="20872"/>
                    </a:cubicBezTo>
                    <a:cubicBezTo>
                      <a:pt x="21600" y="728"/>
                      <a:pt x="21600" y="728"/>
                      <a:pt x="21600" y="728"/>
                    </a:cubicBezTo>
                    <a:cubicBezTo>
                      <a:pt x="21600" y="243"/>
                      <a:pt x="21337" y="0"/>
                      <a:pt x="21073" y="0"/>
                    </a:cubicBezTo>
                    <a:close/>
                    <a:moveTo>
                      <a:pt x="20283" y="16867"/>
                    </a:moveTo>
                    <a:cubicBezTo>
                      <a:pt x="1405" y="16867"/>
                      <a:pt x="1405" y="16867"/>
                      <a:pt x="1405" y="16867"/>
                    </a:cubicBezTo>
                    <a:cubicBezTo>
                      <a:pt x="1405" y="1699"/>
                      <a:pt x="1405" y="1699"/>
                      <a:pt x="1405" y="1699"/>
                    </a:cubicBezTo>
                    <a:cubicBezTo>
                      <a:pt x="20283" y="1699"/>
                      <a:pt x="20283" y="1699"/>
                      <a:pt x="20283" y="1699"/>
                    </a:cubicBezTo>
                    <a:lnTo>
                      <a:pt x="20283" y="16867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5" name="图形96"/>
              <p:cNvSpPr/>
              <p:nvPr>
                <p:custDataLst>
                  <p:tags r:id="rId30"/>
                </p:custDataLst>
              </p:nvPr>
            </p:nvSpPr>
            <p:spPr>
              <a:xfrm>
                <a:off x="8200195" y="4147224"/>
                <a:ext cx="178218" cy="10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cubicBezTo>
                      <a:pt x="823" y="0"/>
                      <a:pt x="823" y="0"/>
                      <a:pt x="823" y="0"/>
                    </a:cubicBezTo>
                    <a:cubicBezTo>
                      <a:pt x="411" y="0"/>
                      <a:pt x="0" y="7200"/>
                      <a:pt x="0" y="144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4400"/>
                      <a:pt x="21600" y="14400"/>
                      <a:pt x="21600" y="14400"/>
                    </a:cubicBezTo>
                    <a:cubicBezTo>
                      <a:pt x="21600" y="7200"/>
                      <a:pt x="21189" y="0"/>
                      <a:pt x="205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6" name="图形97"/>
              <p:cNvSpPr/>
              <p:nvPr>
                <p:custDataLst>
                  <p:tags r:id="rId31"/>
                </p:custDataLst>
              </p:nvPr>
            </p:nvSpPr>
            <p:spPr>
              <a:xfrm>
                <a:off x="8117836" y="3984289"/>
                <a:ext cx="47255" cy="4725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7" name="图形98"/>
              <p:cNvSpPr/>
              <p:nvPr>
                <p:custDataLst>
                  <p:tags r:id="rId32"/>
                </p:custDataLst>
              </p:nvPr>
            </p:nvSpPr>
            <p:spPr>
              <a:xfrm>
                <a:off x="8178592" y="3943784"/>
                <a:ext cx="49955" cy="4725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8" name="图形99"/>
              <p:cNvSpPr/>
              <p:nvPr>
                <p:custDataLst>
                  <p:tags r:id="rId33"/>
                </p:custDataLst>
              </p:nvPr>
            </p:nvSpPr>
            <p:spPr>
              <a:xfrm>
                <a:off x="8248799" y="3962686"/>
                <a:ext cx="47255" cy="4725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9" name="图形100"/>
              <p:cNvSpPr/>
              <p:nvPr>
                <p:custDataLst>
                  <p:tags r:id="rId34"/>
                </p:custDataLst>
              </p:nvPr>
            </p:nvSpPr>
            <p:spPr>
              <a:xfrm>
                <a:off x="8300104" y="3899229"/>
                <a:ext cx="49955" cy="4860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0" name="图形101"/>
              <p:cNvSpPr/>
              <p:nvPr>
                <p:custDataLst>
                  <p:tags r:id="rId35"/>
                </p:custDataLst>
              </p:nvPr>
            </p:nvSpPr>
            <p:spPr>
              <a:xfrm>
                <a:off x="8352760" y="3938383"/>
                <a:ext cx="47255" cy="4725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1" name="图形102"/>
              <p:cNvSpPr/>
              <p:nvPr>
                <p:custDataLst>
                  <p:tags r:id="rId36"/>
                </p:custDataLst>
              </p:nvPr>
            </p:nvSpPr>
            <p:spPr>
              <a:xfrm>
                <a:off x="8409466" y="3861425"/>
                <a:ext cx="47255" cy="4725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72" name="图形103"/>
              <p:cNvSpPr/>
              <p:nvPr>
                <p:custDataLst>
                  <p:tags r:id="rId37"/>
                </p:custDataLst>
              </p:nvPr>
            </p:nvSpPr>
            <p:spPr>
              <a:xfrm>
                <a:off x="8132964" y="3875605"/>
                <a:ext cx="308714" cy="141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497" extrusionOk="0">
                    <a:moveTo>
                      <a:pt x="591" y="21497"/>
                    </a:moveTo>
                    <a:cubicBezTo>
                      <a:pt x="474" y="21497"/>
                      <a:pt x="239" y="21240"/>
                      <a:pt x="122" y="20983"/>
                    </a:cubicBezTo>
                    <a:cubicBezTo>
                      <a:pt x="-113" y="20211"/>
                      <a:pt x="4" y="19440"/>
                      <a:pt x="357" y="18926"/>
                    </a:cubicBezTo>
                    <a:cubicBezTo>
                      <a:pt x="4817" y="12497"/>
                      <a:pt x="4817" y="12497"/>
                      <a:pt x="4817" y="12497"/>
                    </a:cubicBezTo>
                    <a:cubicBezTo>
                      <a:pt x="9396" y="15326"/>
                      <a:pt x="9396" y="15326"/>
                      <a:pt x="9396" y="15326"/>
                    </a:cubicBezTo>
                    <a:cubicBezTo>
                      <a:pt x="13270" y="5554"/>
                      <a:pt x="13270" y="5554"/>
                      <a:pt x="13270" y="5554"/>
                    </a:cubicBezTo>
                    <a:cubicBezTo>
                      <a:pt x="16791" y="11468"/>
                      <a:pt x="16791" y="11468"/>
                      <a:pt x="16791" y="11468"/>
                    </a:cubicBezTo>
                    <a:cubicBezTo>
                      <a:pt x="20313" y="668"/>
                      <a:pt x="20313" y="668"/>
                      <a:pt x="20313" y="668"/>
                    </a:cubicBezTo>
                    <a:cubicBezTo>
                      <a:pt x="20430" y="-103"/>
                      <a:pt x="20900" y="-103"/>
                      <a:pt x="21135" y="154"/>
                    </a:cubicBezTo>
                    <a:cubicBezTo>
                      <a:pt x="21370" y="668"/>
                      <a:pt x="21487" y="1440"/>
                      <a:pt x="21252" y="2211"/>
                    </a:cubicBezTo>
                    <a:cubicBezTo>
                      <a:pt x="17144" y="15326"/>
                      <a:pt x="17144" y="15326"/>
                      <a:pt x="17144" y="15326"/>
                    </a:cubicBezTo>
                    <a:cubicBezTo>
                      <a:pt x="13387" y="9411"/>
                      <a:pt x="13387" y="9411"/>
                      <a:pt x="13387" y="9411"/>
                    </a:cubicBezTo>
                    <a:cubicBezTo>
                      <a:pt x="9865" y="18411"/>
                      <a:pt x="9865" y="18411"/>
                      <a:pt x="9865" y="18411"/>
                    </a:cubicBezTo>
                    <a:cubicBezTo>
                      <a:pt x="4935" y="15583"/>
                      <a:pt x="4935" y="15583"/>
                      <a:pt x="4935" y="15583"/>
                    </a:cubicBezTo>
                    <a:cubicBezTo>
                      <a:pt x="944" y="21240"/>
                      <a:pt x="944" y="21240"/>
                      <a:pt x="944" y="21240"/>
                    </a:cubicBezTo>
                    <a:cubicBezTo>
                      <a:pt x="826" y="21497"/>
                      <a:pt x="709" y="21497"/>
                      <a:pt x="591" y="214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</p:grpSp>
        <p:grpSp>
          <p:nvGrpSpPr>
            <p:cNvPr id="37" name="图形199"/>
            <p:cNvGrpSpPr/>
            <p:nvPr/>
          </p:nvGrpSpPr>
          <p:grpSpPr>
            <a:xfrm>
              <a:off x="4129091" y="3715872"/>
              <a:ext cx="475179" cy="311705"/>
              <a:chOff x="8999475" y="4861877"/>
              <a:chExt cx="456924" cy="299730"/>
            </a:xfrm>
            <a:solidFill>
              <a:srgbClr val="20364B"/>
            </a:solidFill>
          </p:grpSpPr>
          <p:sp>
            <p:nvSpPr>
              <p:cNvPr id="56" name="图形199-1"/>
              <p:cNvSpPr/>
              <p:nvPr>
                <p:custDataLst>
                  <p:tags r:id="rId38"/>
                </p:custDataLst>
              </p:nvPr>
            </p:nvSpPr>
            <p:spPr>
              <a:xfrm>
                <a:off x="9046730" y="4979337"/>
                <a:ext cx="109361" cy="1080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7" name="图形199-2"/>
              <p:cNvSpPr/>
              <p:nvPr>
                <p:custDataLst>
                  <p:tags r:id="rId39"/>
                </p:custDataLst>
              </p:nvPr>
            </p:nvSpPr>
            <p:spPr>
              <a:xfrm>
                <a:off x="9046730" y="5015362"/>
                <a:ext cx="172817" cy="1031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8" name="图形199-3"/>
              <p:cNvSpPr/>
              <p:nvPr>
                <p:custDataLst>
                  <p:tags r:id="rId40"/>
                </p:custDataLst>
              </p:nvPr>
            </p:nvSpPr>
            <p:spPr>
              <a:xfrm>
                <a:off x="9046730" y="5050895"/>
                <a:ext cx="172817" cy="1080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9" name="图形199-4"/>
              <p:cNvSpPr/>
              <p:nvPr>
                <p:custDataLst>
                  <p:tags r:id="rId41"/>
                </p:custDataLst>
              </p:nvPr>
            </p:nvSpPr>
            <p:spPr>
              <a:xfrm>
                <a:off x="9046730" y="5085999"/>
                <a:ext cx="172817" cy="1080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0" name="图形199-5"/>
              <p:cNvSpPr/>
              <p:nvPr>
                <p:custDataLst>
                  <p:tags r:id="rId42"/>
                </p:custDataLst>
              </p:nvPr>
            </p:nvSpPr>
            <p:spPr>
              <a:xfrm>
                <a:off x="9316757" y="5015792"/>
                <a:ext cx="21603" cy="60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69" y="21600"/>
                    </a:moveTo>
                    <a:cubicBezTo>
                      <a:pt x="13292" y="21000"/>
                      <a:pt x="18277" y="20400"/>
                      <a:pt x="21600" y="19200"/>
                    </a:cubicBezTo>
                    <a:cubicBezTo>
                      <a:pt x="21600" y="2400"/>
                      <a:pt x="21600" y="2400"/>
                      <a:pt x="21600" y="2400"/>
                    </a:cubicBezTo>
                    <a:cubicBezTo>
                      <a:pt x="16615" y="600"/>
                      <a:pt x="9969" y="0"/>
                      <a:pt x="1662" y="0"/>
                    </a:cubicBezTo>
                    <a:cubicBezTo>
                      <a:pt x="1662" y="0"/>
                      <a:pt x="1662" y="0"/>
                      <a:pt x="0" y="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662" y="21600"/>
                      <a:pt x="1662" y="21600"/>
                      <a:pt x="1662" y="21600"/>
                    </a:cubicBezTo>
                    <a:cubicBezTo>
                      <a:pt x="4985" y="21600"/>
                      <a:pt x="6646" y="21600"/>
                      <a:pt x="9969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1" name="图形199-6"/>
              <p:cNvSpPr/>
              <p:nvPr>
                <p:custDataLst>
                  <p:tags r:id="rId43"/>
                </p:custDataLst>
              </p:nvPr>
            </p:nvSpPr>
            <p:spPr>
              <a:xfrm>
                <a:off x="8999475" y="4861877"/>
                <a:ext cx="338885" cy="299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4" y="19769"/>
                    </a:moveTo>
                    <a:cubicBezTo>
                      <a:pt x="20304" y="19769"/>
                      <a:pt x="20304" y="19769"/>
                      <a:pt x="20196" y="19769"/>
                    </a:cubicBezTo>
                    <a:cubicBezTo>
                      <a:pt x="20196" y="20014"/>
                      <a:pt x="20196" y="20014"/>
                      <a:pt x="20196" y="20014"/>
                    </a:cubicBezTo>
                    <a:cubicBezTo>
                      <a:pt x="1404" y="20014"/>
                      <a:pt x="1404" y="20014"/>
                      <a:pt x="1404" y="20014"/>
                    </a:cubicBezTo>
                    <a:cubicBezTo>
                      <a:pt x="1404" y="5369"/>
                      <a:pt x="1404" y="5369"/>
                      <a:pt x="1404" y="5369"/>
                    </a:cubicBezTo>
                    <a:cubicBezTo>
                      <a:pt x="20196" y="5369"/>
                      <a:pt x="20196" y="5369"/>
                      <a:pt x="20196" y="5369"/>
                    </a:cubicBezTo>
                    <a:cubicBezTo>
                      <a:pt x="20196" y="6834"/>
                      <a:pt x="20196" y="6834"/>
                      <a:pt x="20196" y="6834"/>
                    </a:cubicBezTo>
                    <a:cubicBezTo>
                      <a:pt x="20304" y="6834"/>
                      <a:pt x="20304" y="6834"/>
                      <a:pt x="20304" y="6834"/>
                    </a:cubicBezTo>
                    <a:cubicBezTo>
                      <a:pt x="20736" y="6834"/>
                      <a:pt x="21168" y="6834"/>
                      <a:pt x="21600" y="6956"/>
                    </a:cubicBezTo>
                    <a:cubicBezTo>
                      <a:pt x="21600" y="732"/>
                      <a:pt x="21600" y="732"/>
                      <a:pt x="21600" y="732"/>
                    </a:cubicBezTo>
                    <a:cubicBezTo>
                      <a:pt x="21600" y="366"/>
                      <a:pt x="21276" y="0"/>
                      <a:pt x="20952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324" y="0"/>
                      <a:pt x="0" y="366"/>
                      <a:pt x="0" y="732"/>
                    </a:cubicBezTo>
                    <a:cubicBezTo>
                      <a:pt x="0" y="20868"/>
                      <a:pt x="0" y="20868"/>
                      <a:pt x="0" y="20868"/>
                    </a:cubicBezTo>
                    <a:cubicBezTo>
                      <a:pt x="0" y="21234"/>
                      <a:pt x="324" y="21600"/>
                      <a:pt x="756" y="21600"/>
                    </a:cubicBezTo>
                    <a:cubicBezTo>
                      <a:pt x="20952" y="21600"/>
                      <a:pt x="20952" y="21600"/>
                      <a:pt x="20952" y="21600"/>
                    </a:cubicBezTo>
                    <a:cubicBezTo>
                      <a:pt x="21276" y="21600"/>
                      <a:pt x="21600" y="21234"/>
                      <a:pt x="21600" y="20868"/>
                    </a:cubicBezTo>
                    <a:cubicBezTo>
                      <a:pt x="21600" y="19647"/>
                      <a:pt x="21600" y="19647"/>
                      <a:pt x="21600" y="19647"/>
                    </a:cubicBezTo>
                    <a:cubicBezTo>
                      <a:pt x="21168" y="19769"/>
                      <a:pt x="20736" y="19769"/>
                      <a:pt x="20304" y="19769"/>
                    </a:cubicBezTo>
                    <a:close/>
                    <a:moveTo>
                      <a:pt x="19332" y="1586"/>
                    </a:moveTo>
                    <a:cubicBezTo>
                      <a:pt x="19764" y="1586"/>
                      <a:pt x="20196" y="2075"/>
                      <a:pt x="20196" y="2685"/>
                    </a:cubicBezTo>
                    <a:cubicBezTo>
                      <a:pt x="20196" y="3295"/>
                      <a:pt x="19764" y="3661"/>
                      <a:pt x="19332" y="3661"/>
                    </a:cubicBezTo>
                    <a:cubicBezTo>
                      <a:pt x="18792" y="3661"/>
                      <a:pt x="18360" y="3295"/>
                      <a:pt x="18360" y="2685"/>
                    </a:cubicBezTo>
                    <a:cubicBezTo>
                      <a:pt x="18360" y="2075"/>
                      <a:pt x="18792" y="1586"/>
                      <a:pt x="19332" y="1586"/>
                    </a:cubicBezTo>
                    <a:close/>
                    <a:moveTo>
                      <a:pt x="16632" y="1586"/>
                    </a:moveTo>
                    <a:cubicBezTo>
                      <a:pt x="17172" y="1586"/>
                      <a:pt x="17496" y="2075"/>
                      <a:pt x="17496" y="2685"/>
                    </a:cubicBezTo>
                    <a:cubicBezTo>
                      <a:pt x="17496" y="3295"/>
                      <a:pt x="17172" y="3661"/>
                      <a:pt x="16632" y="3661"/>
                    </a:cubicBezTo>
                    <a:cubicBezTo>
                      <a:pt x="16092" y="3661"/>
                      <a:pt x="15660" y="3295"/>
                      <a:pt x="15660" y="2685"/>
                    </a:cubicBezTo>
                    <a:cubicBezTo>
                      <a:pt x="15660" y="2075"/>
                      <a:pt x="16092" y="1586"/>
                      <a:pt x="16632" y="1586"/>
                    </a:cubicBezTo>
                    <a:close/>
                    <a:moveTo>
                      <a:pt x="13932" y="1586"/>
                    </a:moveTo>
                    <a:cubicBezTo>
                      <a:pt x="14472" y="1586"/>
                      <a:pt x="14904" y="2075"/>
                      <a:pt x="14904" y="2685"/>
                    </a:cubicBezTo>
                    <a:cubicBezTo>
                      <a:pt x="14904" y="3295"/>
                      <a:pt x="14472" y="3661"/>
                      <a:pt x="13932" y="3661"/>
                    </a:cubicBezTo>
                    <a:cubicBezTo>
                      <a:pt x="13392" y="3661"/>
                      <a:pt x="13068" y="3295"/>
                      <a:pt x="13068" y="2685"/>
                    </a:cubicBezTo>
                    <a:cubicBezTo>
                      <a:pt x="13068" y="2075"/>
                      <a:pt x="13392" y="1586"/>
                      <a:pt x="13932" y="15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62" name="图形199-7"/>
              <p:cNvSpPr/>
              <p:nvPr>
                <p:custDataLst>
                  <p:tags r:id="rId44"/>
                </p:custDataLst>
              </p:nvPr>
            </p:nvSpPr>
            <p:spPr>
              <a:xfrm>
                <a:off x="9244998" y="4972304"/>
                <a:ext cx="211401" cy="171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2" h="20590" extrusionOk="0">
                    <a:moveTo>
                      <a:pt x="20005" y="16992"/>
                    </a:moveTo>
                    <a:cubicBezTo>
                      <a:pt x="15718" y="13732"/>
                      <a:pt x="15718" y="13732"/>
                      <a:pt x="15718" y="13732"/>
                    </a:cubicBezTo>
                    <a:cubicBezTo>
                      <a:pt x="15388" y="13324"/>
                      <a:pt x="14893" y="13324"/>
                      <a:pt x="14563" y="13324"/>
                    </a:cubicBezTo>
                    <a:cubicBezTo>
                      <a:pt x="14398" y="13528"/>
                      <a:pt x="14234" y="13528"/>
                      <a:pt x="14234" y="13528"/>
                    </a:cubicBezTo>
                    <a:cubicBezTo>
                      <a:pt x="13409" y="13120"/>
                      <a:pt x="13409" y="13120"/>
                      <a:pt x="13409" y="13120"/>
                    </a:cubicBezTo>
                    <a:cubicBezTo>
                      <a:pt x="14234" y="11083"/>
                      <a:pt x="14563" y="9045"/>
                      <a:pt x="14234" y="6803"/>
                    </a:cubicBezTo>
                    <a:cubicBezTo>
                      <a:pt x="13244" y="1913"/>
                      <a:pt x="9287" y="-940"/>
                      <a:pt x="5495" y="283"/>
                    </a:cubicBezTo>
                    <a:cubicBezTo>
                      <a:pt x="1702" y="1302"/>
                      <a:pt x="-771" y="6192"/>
                      <a:pt x="218" y="10879"/>
                    </a:cubicBezTo>
                    <a:cubicBezTo>
                      <a:pt x="1208" y="15769"/>
                      <a:pt x="5000" y="18622"/>
                      <a:pt x="8792" y="17400"/>
                    </a:cubicBezTo>
                    <a:cubicBezTo>
                      <a:pt x="10441" y="16992"/>
                      <a:pt x="11760" y="15973"/>
                      <a:pt x="12585" y="14547"/>
                    </a:cubicBezTo>
                    <a:cubicBezTo>
                      <a:pt x="13409" y="15158"/>
                      <a:pt x="13409" y="15158"/>
                      <a:pt x="13409" y="15158"/>
                    </a:cubicBezTo>
                    <a:cubicBezTo>
                      <a:pt x="13244" y="15769"/>
                      <a:pt x="13574" y="16585"/>
                      <a:pt x="14069" y="16992"/>
                    </a:cubicBezTo>
                    <a:cubicBezTo>
                      <a:pt x="18191" y="20252"/>
                      <a:pt x="18191" y="20252"/>
                      <a:pt x="18191" y="20252"/>
                    </a:cubicBezTo>
                    <a:cubicBezTo>
                      <a:pt x="18685" y="20660"/>
                      <a:pt x="19015" y="20660"/>
                      <a:pt x="19510" y="20456"/>
                    </a:cubicBezTo>
                    <a:cubicBezTo>
                      <a:pt x="19840" y="20456"/>
                      <a:pt x="20169" y="20049"/>
                      <a:pt x="20334" y="19641"/>
                    </a:cubicBezTo>
                    <a:cubicBezTo>
                      <a:pt x="20829" y="18826"/>
                      <a:pt x="20664" y="17603"/>
                      <a:pt x="20005" y="16992"/>
                    </a:cubicBezTo>
                    <a:close/>
                    <a:moveTo>
                      <a:pt x="8298" y="14343"/>
                    </a:moveTo>
                    <a:cubicBezTo>
                      <a:pt x="5824" y="15158"/>
                      <a:pt x="3351" y="13120"/>
                      <a:pt x="2692" y="10268"/>
                    </a:cubicBezTo>
                    <a:cubicBezTo>
                      <a:pt x="2032" y="7211"/>
                      <a:pt x="3681" y="3951"/>
                      <a:pt x="6154" y="3339"/>
                    </a:cubicBezTo>
                    <a:cubicBezTo>
                      <a:pt x="8627" y="2524"/>
                      <a:pt x="11101" y="4358"/>
                      <a:pt x="11595" y="7415"/>
                    </a:cubicBezTo>
                    <a:cubicBezTo>
                      <a:pt x="12255" y="10471"/>
                      <a:pt x="10771" y="13528"/>
                      <a:pt x="8298" y="1434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90155" y="3630359"/>
              <a:ext cx="411446" cy="473900"/>
              <a:chOff x="5300450" y="6856026"/>
              <a:chExt cx="411446" cy="473900"/>
            </a:xfrm>
            <a:solidFill>
              <a:schemeClr val="bg1"/>
            </a:solidFill>
          </p:grpSpPr>
          <p:sp>
            <p:nvSpPr>
              <p:cNvPr id="39" name="图形252"/>
              <p:cNvSpPr/>
              <p:nvPr>
                <p:custDataLst>
                  <p:tags r:id="rId45"/>
                </p:custDataLst>
              </p:nvPr>
            </p:nvSpPr>
            <p:spPr>
              <a:xfrm>
                <a:off x="5397313" y="6856026"/>
                <a:ext cx="72908" cy="91811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0" name="图形253"/>
              <p:cNvSpPr/>
              <p:nvPr>
                <p:custDataLst>
                  <p:tags r:id="rId46"/>
                </p:custDataLst>
              </p:nvPr>
            </p:nvSpPr>
            <p:spPr>
              <a:xfrm>
                <a:off x="5300450" y="6955937"/>
                <a:ext cx="262931" cy="373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extrusionOk="0">
                    <a:moveTo>
                      <a:pt x="21324" y="5278"/>
                    </a:moveTo>
                    <a:cubicBezTo>
                      <a:pt x="21324" y="4398"/>
                      <a:pt x="21462" y="3030"/>
                      <a:pt x="21462" y="3323"/>
                    </a:cubicBezTo>
                    <a:cubicBezTo>
                      <a:pt x="21462" y="3323"/>
                      <a:pt x="21462" y="3323"/>
                      <a:pt x="21462" y="3323"/>
                    </a:cubicBezTo>
                    <a:cubicBezTo>
                      <a:pt x="21324" y="3225"/>
                      <a:pt x="21324" y="3225"/>
                      <a:pt x="21324" y="3225"/>
                    </a:cubicBezTo>
                    <a:cubicBezTo>
                      <a:pt x="21047" y="3030"/>
                      <a:pt x="21047" y="3030"/>
                      <a:pt x="21047" y="3030"/>
                    </a:cubicBezTo>
                    <a:cubicBezTo>
                      <a:pt x="20354" y="2639"/>
                      <a:pt x="20354" y="2639"/>
                      <a:pt x="20354" y="2639"/>
                    </a:cubicBezTo>
                    <a:cubicBezTo>
                      <a:pt x="18831" y="1955"/>
                      <a:pt x="18831" y="1955"/>
                      <a:pt x="18831" y="1955"/>
                    </a:cubicBezTo>
                    <a:cubicBezTo>
                      <a:pt x="15924" y="391"/>
                      <a:pt x="15924" y="391"/>
                      <a:pt x="15924" y="391"/>
                    </a:cubicBezTo>
                    <a:cubicBezTo>
                      <a:pt x="15647" y="195"/>
                      <a:pt x="15231" y="195"/>
                      <a:pt x="14954" y="98"/>
                    </a:cubicBezTo>
                    <a:cubicBezTo>
                      <a:pt x="14954" y="98"/>
                      <a:pt x="14954" y="98"/>
                      <a:pt x="14954" y="98"/>
                    </a:cubicBezTo>
                    <a:cubicBezTo>
                      <a:pt x="14400" y="98"/>
                      <a:pt x="13847" y="98"/>
                      <a:pt x="13431" y="0"/>
                    </a:cubicBezTo>
                    <a:cubicBezTo>
                      <a:pt x="13431" y="98"/>
                      <a:pt x="13431" y="98"/>
                      <a:pt x="13431" y="98"/>
                    </a:cubicBezTo>
                    <a:cubicBezTo>
                      <a:pt x="14677" y="880"/>
                      <a:pt x="14677" y="880"/>
                      <a:pt x="14677" y="880"/>
                    </a:cubicBezTo>
                    <a:cubicBezTo>
                      <a:pt x="13154" y="1368"/>
                      <a:pt x="13154" y="1368"/>
                      <a:pt x="13154" y="1368"/>
                    </a:cubicBezTo>
                    <a:cubicBezTo>
                      <a:pt x="13847" y="2248"/>
                      <a:pt x="13847" y="2248"/>
                      <a:pt x="13847" y="2248"/>
                    </a:cubicBezTo>
                    <a:cubicBezTo>
                      <a:pt x="11908" y="5376"/>
                      <a:pt x="11908" y="5376"/>
                      <a:pt x="11908" y="5376"/>
                    </a:cubicBezTo>
                    <a:cubicBezTo>
                      <a:pt x="11631" y="1075"/>
                      <a:pt x="11631" y="1075"/>
                      <a:pt x="11631" y="1075"/>
                    </a:cubicBezTo>
                    <a:cubicBezTo>
                      <a:pt x="11908" y="880"/>
                      <a:pt x="11908" y="880"/>
                      <a:pt x="11908" y="880"/>
                    </a:cubicBezTo>
                    <a:cubicBezTo>
                      <a:pt x="11493" y="0"/>
                      <a:pt x="11493" y="0"/>
                      <a:pt x="11493" y="0"/>
                    </a:cubicBezTo>
                    <a:cubicBezTo>
                      <a:pt x="10247" y="0"/>
                      <a:pt x="10247" y="0"/>
                      <a:pt x="10247" y="0"/>
                    </a:cubicBezTo>
                    <a:cubicBezTo>
                      <a:pt x="9831" y="880"/>
                      <a:pt x="9831" y="880"/>
                      <a:pt x="9831" y="880"/>
                    </a:cubicBezTo>
                    <a:cubicBezTo>
                      <a:pt x="10108" y="1075"/>
                      <a:pt x="10108" y="1075"/>
                      <a:pt x="10108" y="1075"/>
                    </a:cubicBezTo>
                    <a:cubicBezTo>
                      <a:pt x="9831" y="5376"/>
                      <a:pt x="9831" y="5376"/>
                      <a:pt x="9831" y="5376"/>
                    </a:cubicBezTo>
                    <a:cubicBezTo>
                      <a:pt x="7893" y="2248"/>
                      <a:pt x="7893" y="2248"/>
                      <a:pt x="7893" y="2248"/>
                    </a:cubicBezTo>
                    <a:cubicBezTo>
                      <a:pt x="8585" y="1368"/>
                      <a:pt x="8585" y="1368"/>
                      <a:pt x="8585" y="1368"/>
                    </a:cubicBezTo>
                    <a:cubicBezTo>
                      <a:pt x="7062" y="880"/>
                      <a:pt x="7062" y="880"/>
                      <a:pt x="7062" y="880"/>
                    </a:cubicBezTo>
                    <a:cubicBezTo>
                      <a:pt x="8308" y="98"/>
                      <a:pt x="8308" y="98"/>
                      <a:pt x="8308" y="98"/>
                    </a:cubicBezTo>
                    <a:cubicBezTo>
                      <a:pt x="8308" y="0"/>
                      <a:pt x="8308" y="0"/>
                      <a:pt x="8308" y="0"/>
                    </a:cubicBezTo>
                    <a:cubicBezTo>
                      <a:pt x="7893" y="98"/>
                      <a:pt x="7339" y="98"/>
                      <a:pt x="6785" y="98"/>
                    </a:cubicBezTo>
                    <a:cubicBezTo>
                      <a:pt x="6785" y="98"/>
                      <a:pt x="6785" y="98"/>
                      <a:pt x="6647" y="195"/>
                    </a:cubicBezTo>
                    <a:cubicBezTo>
                      <a:pt x="6231" y="195"/>
                      <a:pt x="5816" y="293"/>
                      <a:pt x="5400" y="586"/>
                    </a:cubicBezTo>
                    <a:cubicBezTo>
                      <a:pt x="277" y="4496"/>
                      <a:pt x="277" y="4496"/>
                      <a:pt x="277" y="4496"/>
                    </a:cubicBezTo>
                    <a:cubicBezTo>
                      <a:pt x="277" y="4496"/>
                      <a:pt x="277" y="4496"/>
                      <a:pt x="277" y="4496"/>
                    </a:cubicBezTo>
                    <a:cubicBezTo>
                      <a:pt x="277" y="4496"/>
                      <a:pt x="277" y="4496"/>
                      <a:pt x="277" y="4496"/>
                    </a:cubicBezTo>
                    <a:cubicBezTo>
                      <a:pt x="-138" y="7526"/>
                      <a:pt x="139" y="5376"/>
                      <a:pt x="0" y="6060"/>
                    </a:cubicBezTo>
                    <a:cubicBezTo>
                      <a:pt x="0" y="6060"/>
                      <a:pt x="0" y="6060"/>
                      <a:pt x="0" y="6060"/>
                    </a:cubicBezTo>
                    <a:cubicBezTo>
                      <a:pt x="0" y="6060"/>
                      <a:pt x="0" y="6060"/>
                      <a:pt x="0" y="6060"/>
                    </a:cubicBezTo>
                    <a:cubicBezTo>
                      <a:pt x="139" y="6060"/>
                      <a:pt x="139" y="6060"/>
                      <a:pt x="139" y="6060"/>
                    </a:cubicBezTo>
                    <a:cubicBezTo>
                      <a:pt x="139" y="6157"/>
                      <a:pt x="139" y="6157"/>
                      <a:pt x="139" y="6157"/>
                    </a:cubicBezTo>
                    <a:cubicBezTo>
                      <a:pt x="277" y="6255"/>
                      <a:pt x="277" y="6255"/>
                      <a:pt x="277" y="6255"/>
                    </a:cubicBezTo>
                    <a:cubicBezTo>
                      <a:pt x="416" y="6548"/>
                      <a:pt x="416" y="6548"/>
                      <a:pt x="416" y="6548"/>
                    </a:cubicBezTo>
                    <a:cubicBezTo>
                      <a:pt x="831" y="7135"/>
                      <a:pt x="831" y="7135"/>
                      <a:pt x="831" y="7135"/>
                    </a:cubicBezTo>
                    <a:cubicBezTo>
                      <a:pt x="1662" y="8308"/>
                      <a:pt x="1662" y="8308"/>
                      <a:pt x="1662" y="8308"/>
                    </a:cubicBezTo>
                    <a:cubicBezTo>
                      <a:pt x="3462" y="10653"/>
                      <a:pt x="3462" y="10653"/>
                      <a:pt x="3462" y="10653"/>
                    </a:cubicBezTo>
                    <a:cubicBezTo>
                      <a:pt x="4154" y="10458"/>
                      <a:pt x="4985" y="10165"/>
                      <a:pt x="5677" y="9871"/>
                    </a:cubicBezTo>
                    <a:cubicBezTo>
                      <a:pt x="5677" y="10360"/>
                      <a:pt x="5677" y="10849"/>
                      <a:pt x="5677" y="11338"/>
                    </a:cubicBezTo>
                    <a:cubicBezTo>
                      <a:pt x="5677" y="11338"/>
                      <a:pt x="5677" y="11435"/>
                      <a:pt x="5677" y="11435"/>
                    </a:cubicBezTo>
                    <a:cubicBezTo>
                      <a:pt x="5816" y="11435"/>
                      <a:pt x="5954" y="11435"/>
                      <a:pt x="6093" y="11435"/>
                    </a:cubicBezTo>
                    <a:cubicBezTo>
                      <a:pt x="6508" y="21600"/>
                      <a:pt x="6508" y="21600"/>
                      <a:pt x="6508" y="21600"/>
                    </a:cubicBezTo>
                    <a:cubicBezTo>
                      <a:pt x="10662" y="21600"/>
                      <a:pt x="10662" y="21600"/>
                      <a:pt x="10662" y="21600"/>
                    </a:cubicBezTo>
                    <a:cubicBezTo>
                      <a:pt x="10662" y="20329"/>
                      <a:pt x="10662" y="18668"/>
                      <a:pt x="10662" y="17006"/>
                    </a:cubicBezTo>
                    <a:cubicBezTo>
                      <a:pt x="10108" y="16029"/>
                      <a:pt x="9831" y="14954"/>
                      <a:pt x="9831" y="13879"/>
                    </a:cubicBezTo>
                    <a:cubicBezTo>
                      <a:pt x="9831" y="9285"/>
                      <a:pt x="14954" y="5571"/>
                      <a:pt x="21324" y="5278"/>
                    </a:cubicBezTo>
                    <a:close/>
                    <a:moveTo>
                      <a:pt x="15785" y="4203"/>
                    </a:moveTo>
                    <a:cubicBezTo>
                      <a:pt x="15785" y="3910"/>
                      <a:pt x="15785" y="3714"/>
                      <a:pt x="15785" y="3421"/>
                    </a:cubicBezTo>
                    <a:cubicBezTo>
                      <a:pt x="16616" y="3910"/>
                      <a:pt x="16616" y="3910"/>
                      <a:pt x="16616" y="3910"/>
                    </a:cubicBezTo>
                    <a:cubicBezTo>
                      <a:pt x="17031" y="4203"/>
                      <a:pt x="17031" y="4203"/>
                      <a:pt x="17031" y="4203"/>
                    </a:cubicBezTo>
                    <a:cubicBezTo>
                      <a:pt x="13293" y="5669"/>
                      <a:pt x="13293" y="5669"/>
                      <a:pt x="13293" y="5669"/>
                    </a:cubicBezTo>
                    <a:cubicBezTo>
                      <a:pt x="13016" y="5278"/>
                      <a:pt x="13016" y="5278"/>
                      <a:pt x="13016" y="5278"/>
                    </a:cubicBezTo>
                    <a:lnTo>
                      <a:pt x="15785" y="4203"/>
                    </a:lnTo>
                    <a:close/>
                    <a:moveTo>
                      <a:pt x="5816" y="7624"/>
                    </a:moveTo>
                    <a:cubicBezTo>
                      <a:pt x="5262" y="7037"/>
                      <a:pt x="5262" y="7037"/>
                      <a:pt x="5262" y="7037"/>
                    </a:cubicBezTo>
                    <a:cubicBezTo>
                      <a:pt x="4293" y="5864"/>
                      <a:pt x="4293" y="5864"/>
                      <a:pt x="4293" y="5864"/>
                    </a:cubicBezTo>
                    <a:cubicBezTo>
                      <a:pt x="4016" y="5473"/>
                      <a:pt x="4016" y="5473"/>
                      <a:pt x="4016" y="5473"/>
                    </a:cubicBezTo>
                    <a:cubicBezTo>
                      <a:pt x="5954" y="3910"/>
                      <a:pt x="5954" y="3910"/>
                      <a:pt x="5954" y="3910"/>
                    </a:cubicBezTo>
                    <a:cubicBezTo>
                      <a:pt x="5816" y="5180"/>
                      <a:pt x="5816" y="6353"/>
                      <a:pt x="5816" y="76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1" name="图形254"/>
              <p:cNvSpPr/>
              <p:nvPr>
                <p:custDataLst>
                  <p:tags r:id="rId47"/>
                </p:custDataLst>
              </p:nvPr>
            </p:nvSpPr>
            <p:spPr>
              <a:xfrm>
                <a:off x="5439167" y="7266468"/>
                <a:ext cx="52657" cy="63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97" y="21600"/>
                      <a:pt x="697" y="21600"/>
                      <a:pt x="697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016"/>
                      <a:pt x="21600" y="20432"/>
                      <a:pt x="21600" y="19265"/>
                    </a:cubicBezTo>
                    <a:cubicBezTo>
                      <a:pt x="12542" y="14595"/>
                      <a:pt x="4877" y="8173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2" name="图形255"/>
              <p:cNvSpPr/>
              <p:nvPr>
                <p:custDataLst>
                  <p:tags r:id="rId48"/>
                </p:custDataLst>
              </p:nvPr>
            </p:nvSpPr>
            <p:spPr>
              <a:xfrm>
                <a:off x="5557980" y="7055847"/>
                <a:ext cx="45905" cy="36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24" y="0"/>
                    </a:moveTo>
                    <a:lnTo>
                      <a:pt x="2541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424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3" name="图形256"/>
              <p:cNvSpPr/>
              <p:nvPr>
                <p:custDataLst>
                  <p:tags r:id="rId49"/>
                </p:custDataLst>
              </p:nvPr>
            </p:nvSpPr>
            <p:spPr>
              <a:xfrm>
                <a:off x="5497224" y="7063947"/>
                <a:ext cx="52656" cy="5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31" y="0"/>
                    </a:moveTo>
                    <a:lnTo>
                      <a:pt x="8862" y="1705"/>
                    </a:lnTo>
                    <a:lnTo>
                      <a:pt x="2769" y="5116"/>
                    </a:lnTo>
                    <a:lnTo>
                      <a:pt x="0" y="7389"/>
                    </a:lnTo>
                    <a:lnTo>
                      <a:pt x="5538" y="21600"/>
                    </a:lnTo>
                    <a:lnTo>
                      <a:pt x="9415" y="18758"/>
                    </a:lnTo>
                    <a:lnTo>
                      <a:pt x="16615" y="14211"/>
                    </a:lnTo>
                    <a:lnTo>
                      <a:pt x="21600" y="11368"/>
                    </a:lnTo>
                    <a:lnTo>
                      <a:pt x="11631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4" name="图形257"/>
              <p:cNvSpPr/>
              <p:nvPr>
                <p:custDataLst>
                  <p:tags r:id="rId50"/>
                </p:custDataLst>
              </p:nvPr>
            </p:nvSpPr>
            <p:spPr>
              <a:xfrm>
                <a:off x="5451319" y="7104451"/>
                <a:ext cx="51305" cy="5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89" y="0"/>
                    </a:moveTo>
                    <a:lnTo>
                      <a:pt x="5116" y="2769"/>
                    </a:lnTo>
                    <a:lnTo>
                      <a:pt x="1705" y="9969"/>
                    </a:lnTo>
                    <a:lnTo>
                      <a:pt x="0" y="12738"/>
                    </a:lnTo>
                    <a:lnTo>
                      <a:pt x="11368" y="21600"/>
                    </a:lnTo>
                    <a:lnTo>
                      <a:pt x="14211" y="17169"/>
                    </a:lnTo>
                    <a:lnTo>
                      <a:pt x="18758" y="10523"/>
                    </a:lnTo>
                    <a:lnTo>
                      <a:pt x="21600" y="5538"/>
                    </a:lnTo>
                    <a:lnTo>
                      <a:pt x="7389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5" name="图形258"/>
              <p:cNvSpPr/>
              <p:nvPr>
                <p:custDataLst>
                  <p:tags r:id="rId51"/>
                </p:custDataLst>
              </p:nvPr>
            </p:nvSpPr>
            <p:spPr>
              <a:xfrm>
                <a:off x="5437817" y="7165208"/>
                <a:ext cx="35104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18"/>
                    </a:moveTo>
                    <a:lnTo>
                      <a:pt x="0" y="18982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2618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6" name="图形259"/>
              <p:cNvSpPr/>
              <p:nvPr>
                <p:custDataLst>
                  <p:tags r:id="rId52"/>
                </p:custDataLst>
              </p:nvPr>
            </p:nvSpPr>
            <p:spPr>
              <a:xfrm>
                <a:off x="5445918" y="7219213"/>
                <a:ext cx="49956" cy="52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415"/>
                    </a:moveTo>
                    <a:lnTo>
                      <a:pt x="1751" y="12185"/>
                    </a:lnTo>
                    <a:lnTo>
                      <a:pt x="5254" y="18831"/>
                    </a:lnTo>
                    <a:lnTo>
                      <a:pt x="7005" y="21600"/>
                    </a:lnTo>
                    <a:lnTo>
                      <a:pt x="21600" y="16062"/>
                    </a:lnTo>
                    <a:lnTo>
                      <a:pt x="19265" y="11077"/>
                    </a:lnTo>
                    <a:lnTo>
                      <a:pt x="14595" y="4985"/>
                    </a:lnTo>
                    <a:lnTo>
                      <a:pt x="11676" y="0"/>
                    </a:lnTo>
                    <a:lnTo>
                      <a:pt x="0" y="941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7" name="图形260"/>
              <p:cNvSpPr/>
              <p:nvPr>
                <p:custDataLst>
                  <p:tags r:id="rId53"/>
                </p:custDataLst>
              </p:nvPr>
            </p:nvSpPr>
            <p:spPr>
              <a:xfrm>
                <a:off x="5486422" y="7266468"/>
                <a:ext cx="52656" cy="5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779"/>
                    </a:moveTo>
                    <a:lnTo>
                      <a:pt x="2769" y="15916"/>
                    </a:lnTo>
                    <a:lnTo>
                      <a:pt x="9969" y="20463"/>
                    </a:lnTo>
                    <a:lnTo>
                      <a:pt x="12738" y="21600"/>
                    </a:lnTo>
                    <a:lnTo>
                      <a:pt x="21600" y="9663"/>
                    </a:lnTo>
                    <a:lnTo>
                      <a:pt x="16615" y="6821"/>
                    </a:lnTo>
                    <a:lnTo>
                      <a:pt x="10523" y="3411"/>
                    </a:lnTo>
                    <a:lnTo>
                      <a:pt x="5538" y="0"/>
                    </a:lnTo>
                    <a:lnTo>
                      <a:pt x="0" y="1477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8" name="图形261"/>
              <p:cNvSpPr/>
              <p:nvPr>
                <p:custDataLst>
                  <p:tags r:id="rId54"/>
                </p:custDataLst>
              </p:nvPr>
            </p:nvSpPr>
            <p:spPr>
              <a:xfrm>
                <a:off x="5548528" y="7294821"/>
                <a:ext cx="43205" cy="35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" y="21600"/>
                    </a:moveTo>
                    <a:lnTo>
                      <a:pt x="18900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202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49" name="图形262"/>
              <p:cNvSpPr/>
              <p:nvPr>
                <p:custDataLst>
                  <p:tags r:id="rId55"/>
                </p:custDataLst>
              </p:nvPr>
            </p:nvSpPr>
            <p:spPr>
              <a:xfrm>
                <a:off x="5602534" y="7271869"/>
                <a:ext cx="49956" cy="5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1" y="21600"/>
                    </a:moveTo>
                    <a:lnTo>
                      <a:pt x="12259" y="19895"/>
                    </a:lnTo>
                    <a:lnTo>
                      <a:pt x="19849" y="15916"/>
                    </a:lnTo>
                    <a:lnTo>
                      <a:pt x="21600" y="14211"/>
                    </a:lnTo>
                    <a:lnTo>
                      <a:pt x="16930" y="0"/>
                    </a:lnTo>
                    <a:lnTo>
                      <a:pt x="11676" y="2842"/>
                    </a:lnTo>
                    <a:lnTo>
                      <a:pt x="4086" y="6821"/>
                    </a:lnTo>
                    <a:lnTo>
                      <a:pt x="0" y="9663"/>
                    </a:lnTo>
                    <a:lnTo>
                      <a:pt x="934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0" name="图形263"/>
              <p:cNvSpPr/>
              <p:nvPr>
                <p:custDataLst>
                  <p:tags r:id="rId56"/>
                </p:custDataLst>
              </p:nvPr>
            </p:nvSpPr>
            <p:spPr>
              <a:xfrm>
                <a:off x="5649789" y="7230015"/>
                <a:ext cx="49956" cy="5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95" y="21600"/>
                    </a:moveTo>
                    <a:lnTo>
                      <a:pt x="15762" y="18758"/>
                    </a:lnTo>
                    <a:lnTo>
                      <a:pt x="19849" y="11937"/>
                    </a:lnTo>
                    <a:lnTo>
                      <a:pt x="21600" y="9095"/>
                    </a:lnTo>
                    <a:lnTo>
                      <a:pt x="9341" y="0"/>
                    </a:lnTo>
                    <a:lnTo>
                      <a:pt x="6422" y="3979"/>
                    </a:lnTo>
                    <a:lnTo>
                      <a:pt x="2919" y="11368"/>
                    </a:lnTo>
                    <a:lnTo>
                      <a:pt x="0" y="15347"/>
                    </a:lnTo>
                    <a:lnTo>
                      <a:pt x="1459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1" name="图形264"/>
              <p:cNvSpPr/>
              <p:nvPr>
                <p:custDataLst>
                  <p:tags r:id="rId57"/>
                </p:custDataLst>
              </p:nvPr>
            </p:nvSpPr>
            <p:spPr>
              <a:xfrm>
                <a:off x="5676792" y="7176009"/>
                <a:ext cx="35104" cy="4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059"/>
                    </a:moveTo>
                    <a:lnTo>
                      <a:pt x="21600" y="317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905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2" name="图形265"/>
              <p:cNvSpPr/>
              <p:nvPr>
                <p:custDataLst>
                  <p:tags r:id="rId58"/>
                </p:custDataLst>
              </p:nvPr>
            </p:nvSpPr>
            <p:spPr>
              <a:xfrm>
                <a:off x="5655189" y="7115253"/>
                <a:ext cx="49956" cy="5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31"/>
                    </a:moveTo>
                    <a:lnTo>
                      <a:pt x="20432" y="8862"/>
                    </a:lnTo>
                    <a:lnTo>
                      <a:pt x="15762" y="2769"/>
                    </a:lnTo>
                    <a:lnTo>
                      <a:pt x="14595" y="0"/>
                    </a:lnTo>
                    <a:lnTo>
                      <a:pt x="0" y="5538"/>
                    </a:lnTo>
                    <a:lnTo>
                      <a:pt x="2919" y="9415"/>
                    </a:lnTo>
                    <a:lnTo>
                      <a:pt x="6422" y="16615"/>
                    </a:lnTo>
                    <a:lnTo>
                      <a:pt x="9341" y="21600"/>
                    </a:lnTo>
                    <a:lnTo>
                      <a:pt x="21600" y="11631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3" name="图形266"/>
              <p:cNvSpPr/>
              <p:nvPr>
                <p:custDataLst>
                  <p:tags r:id="rId59"/>
                </p:custDataLst>
              </p:nvPr>
            </p:nvSpPr>
            <p:spPr>
              <a:xfrm>
                <a:off x="5610634" y="7069348"/>
                <a:ext cx="52657" cy="49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05"/>
                    </a:moveTo>
                    <a:lnTo>
                      <a:pt x="18831" y="5838"/>
                    </a:lnTo>
                    <a:lnTo>
                      <a:pt x="12738" y="1168"/>
                    </a:lnTo>
                    <a:lnTo>
                      <a:pt x="9415" y="0"/>
                    </a:lnTo>
                    <a:lnTo>
                      <a:pt x="0" y="12259"/>
                    </a:lnTo>
                    <a:lnTo>
                      <a:pt x="4985" y="14595"/>
                    </a:lnTo>
                    <a:lnTo>
                      <a:pt x="11631" y="18681"/>
                    </a:lnTo>
                    <a:lnTo>
                      <a:pt x="16062" y="21600"/>
                    </a:lnTo>
                    <a:lnTo>
                      <a:pt x="21600" y="700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4" name="图形267"/>
              <p:cNvSpPr/>
              <p:nvPr>
                <p:custDataLst>
                  <p:tags r:id="rId60"/>
                </p:custDataLst>
              </p:nvPr>
            </p:nvSpPr>
            <p:spPr>
              <a:xfrm>
                <a:off x="5462120" y="7078799"/>
                <a:ext cx="226823" cy="229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36" y="21600"/>
                      <a:pt x="0" y="16800"/>
                      <a:pt x="0" y="10720"/>
                    </a:cubicBezTo>
                    <a:cubicBezTo>
                      <a:pt x="0" y="4800"/>
                      <a:pt x="4836" y="0"/>
                      <a:pt x="10800" y="0"/>
                    </a:cubicBezTo>
                    <a:cubicBezTo>
                      <a:pt x="16764" y="0"/>
                      <a:pt x="21600" y="4800"/>
                      <a:pt x="21600" y="10720"/>
                    </a:cubicBezTo>
                    <a:cubicBezTo>
                      <a:pt x="21600" y="16800"/>
                      <a:pt x="16764" y="21600"/>
                      <a:pt x="10800" y="21600"/>
                    </a:cubicBezTo>
                    <a:close/>
                    <a:moveTo>
                      <a:pt x="10800" y="3200"/>
                    </a:moveTo>
                    <a:cubicBezTo>
                      <a:pt x="6609" y="3200"/>
                      <a:pt x="3224" y="6560"/>
                      <a:pt x="3224" y="10720"/>
                    </a:cubicBezTo>
                    <a:cubicBezTo>
                      <a:pt x="3224" y="14880"/>
                      <a:pt x="6609" y="18400"/>
                      <a:pt x="10800" y="18400"/>
                    </a:cubicBezTo>
                    <a:cubicBezTo>
                      <a:pt x="14991" y="18400"/>
                      <a:pt x="18376" y="14880"/>
                      <a:pt x="18376" y="10720"/>
                    </a:cubicBezTo>
                    <a:cubicBezTo>
                      <a:pt x="18376" y="6560"/>
                      <a:pt x="14991" y="3200"/>
                      <a:pt x="10800" y="32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  <p:sp>
            <p:nvSpPr>
              <p:cNvPr id="55" name="图形268"/>
              <p:cNvSpPr/>
              <p:nvPr>
                <p:custDataLst>
                  <p:tags r:id="rId61"/>
                </p:custDataLst>
              </p:nvPr>
            </p:nvSpPr>
            <p:spPr>
              <a:xfrm>
                <a:off x="5526926" y="7144956"/>
                <a:ext cx="97210" cy="97211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/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26872" y="341019"/>
            <a:ext cx="2539999" cy="755944"/>
            <a:chOff x="4817445" y="283869"/>
            <a:chExt cx="2539999" cy="755944"/>
          </a:xfrm>
        </p:grpSpPr>
        <p:sp>
          <p:nvSpPr>
            <p:cNvPr id="20" name="文本框 19"/>
            <p:cNvSpPr txBox="1"/>
            <p:nvPr/>
          </p:nvSpPr>
          <p:spPr>
            <a:xfrm>
              <a:off x="4817445" y="283869"/>
              <a:ext cx="2539999" cy="44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latin typeface="+mj-ea"/>
                  <a:ea typeface="+mj-ea"/>
                </a:rPr>
                <a:t>建设亮点</a:t>
              </a:r>
              <a:endParaRPr lang="zh-CN" altLang="en-US" sz="23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03900" y="1039813"/>
              <a:ext cx="5842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317819" y="1618317"/>
            <a:ext cx="9575216" cy="4666182"/>
            <a:chOff x="1308392" y="1201378"/>
            <a:chExt cx="9575216" cy="4666182"/>
          </a:xfrm>
        </p:grpSpPr>
        <p:sp>
          <p:nvSpPr>
            <p:cNvPr id="12" name="椭圆 11"/>
            <p:cNvSpPr/>
            <p:nvPr>
              <p:custDataLst>
                <p:tags r:id="rId1"/>
              </p:custDataLst>
            </p:nvPr>
          </p:nvSpPr>
          <p:spPr>
            <a:xfrm>
              <a:off x="1308392" y="1201378"/>
              <a:ext cx="1052901" cy="105290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2"/>
              </p:custDataLst>
            </p:nvPr>
          </p:nvSpPr>
          <p:spPr>
            <a:xfrm>
              <a:off x="1346491" y="1239477"/>
              <a:ext cx="976702" cy="9767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直角三角形 17"/>
            <p:cNvSpPr/>
            <p:nvPr>
              <p:custDataLst>
                <p:tags r:id="rId3"/>
              </p:custDataLst>
            </p:nvPr>
          </p:nvSpPr>
          <p:spPr>
            <a:xfrm rot="13500000">
              <a:off x="2517234" y="1585756"/>
              <a:ext cx="284144" cy="28414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4"/>
              </p:custDataLst>
            </p:nvPr>
          </p:nvCxnSpPr>
          <p:spPr>
            <a:xfrm>
              <a:off x="3035091" y="1717407"/>
              <a:ext cx="774176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>
              <p:custDataLst>
                <p:tags r:id="rId5"/>
              </p:custDataLst>
            </p:nvPr>
          </p:nvSpPr>
          <p:spPr>
            <a:xfrm>
              <a:off x="1308392" y="4585721"/>
              <a:ext cx="1052901" cy="1052901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6"/>
              </p:custDataLst>
            </p:nvPr>
          </p:nvSpPr>
          <p:spPr>
            <a:xfrm>
              <a:off x="1346491" y="4623820"/>
              <a:ext cx="976702" cy="9767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>
              <p:custDataLst>
                <p:tags r:id="rId7"/>
              </p:custDataLst>
            </p:nvPr>
          </p:nvSpPr>
          <p:spPr>
            <a:xfrm rot="13500000">
              <a:off x="2517234" y="4970099"/>
              <a:ext cx="284144" cy="28414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>
              <p:custDataLst>
                <p:tags r:id="rId8"/>
              </p:custDataLst>
            </p:nvPr>
          </p:nvCxnSpPr>
          <p:spPr>
            <a:xfrm>
              <a:off x="3035091" y="5101750"/>
              <a:ext cx="774176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>
              <p:custDataLst>
                <p:tags r:id="rId9"/>
              </p:custDataLst>
            </p:nvPr>
          </p:nvSpPr>
          <p:spPr>
            <a:xfrm>
              <a:off x="2314260" y="2908298"/>
              <a:ext cx="1042201" cy="1052901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>
              <p:custDataLst>
                <p:tags r:id="rId10"/>
              </p:custDataLst>
            </p:nvPr>
          </p:nvSpPr>
          <p:spPr>
            <a:xfrm>
              <a:off x="2351972" y="2946397"/>
              <a:ext cx="966776" cy="9767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直角三角形 28"/>
            <p:cNvSpPr/>
            <p:nvPr>
              <p:custDataLst>
                <p:tags r:id="rId11"/>
              </p:custDataLst>
            </p:nvPr>
          </p:nvSpPr>
          <p:spPr>
            <a:xfrm rot="13500000">
              <a:off x="3509373" y="3294120"/>
              <a:ext cx="284144" cy="28125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>
              <p:custDataLst>
                <p:tags r:id="rId12"/>
              </p:custDataLst>
            </p:nvPr>
          </p:nvCxnSpPr>
          <p:spPr>
            <a:xfrm>
              <a:off x="4023412" y="3424327"/>
              <a:ext cx="677311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>
              <p:custDataLst>
                <p:tags r:id="rId13"/>
              </p:custDataLst>
            </p:nvPr>
          </p:nvSpPr>
          <p:spPr>
            <a:xfrm>
              <a:off x="1524686" y="1464557"/>
              <a:ext cx="595035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  <a:cs typeface="胡晓波男神体" panose="02010600030101010101" pitchFamily="2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14"/>
              </p:custDataLst>
            </p:nvPr>
          </p:nvSpPr>
          <p:spPr>
            <a:xfrm>
              <a:off x="2530706" y="3184865"/>
              <a:ext cx="595035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  <a:cs typeface="胡晓波男神体" panose="02010600030101010101" pitchFamily="2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  <a:cs typeface="胡晓波男神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15"/>
              </p:custDataLst>
            </p:nvPr>
          </p:nvSpPr>
          <p:spPr>
            <a:xfrm>
              <a:off x="1528507" y="4870917"/>
              <a:ext cx="595035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  <a:cs typeface="胡晓波男神体" panose="02010600030101010101" pitchFamily="2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  <a:cs typeface="胡晓波男神体" panose="02010600030101010101" pitchFamily="2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6"/>
              </p:custDataLst>
            </p:nvPr>
          </p:nvSpPr>
          <p:spPr>
            <a:xfrm>
              <a:off x="2956217" y="1305518"/>
              <a:ext cx="24549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+mj-lt"/>
                  <a:ea typeface="+mj-ea"/>
                </a:rPr>
                <a:t>自动化标识全覆盖</a:t>
              </a:r>
              <a:endParaRPr lang="zh-CN" altLang="en-US" dirty="0">
                <a:latin typeface="+mj-lt"/>
                <a:ea typeface="+mj-ea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7"/>
              </p:custDataLst>
            </p:nvPr>
          </p:nvSpPr>
          <p:spPr>
            <a:xfrm>
              <a:off x="2955938" y="1746905"/>
              <a:ext cx="7927670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+mj-lt"/>
                </a:rPr>
                <a:t>基于</a:t>
              </a:r>
              <a:r>
                <a:rPr lang="en-US" altLang="zh-CN" sz="1400" dirty="0">
                  <a:latin typeface="+mj-lt"/>
                </a:rPr>
                <a:t>RFID</a:t>
              </a:r>
              <a:r>
                <a:rPr lang="zh-CN" altLang="en-US" sz="1400" dirty="0">
                  <a:latin typeface="+mj-lt"/>
                </a:rPr>
                <a:t>标识体系的建立，实现企业生产及运营一体化管理，员工考勤、厂内门禁、生产报工、生产召援、厂内食堂消费等涉及个人标识的场景，全面使用</a:t>
              </a:r>
              <a:r>
                <a:rPr lang="en-US" altLang="zh-CN" sz="1400" dirty="0">
                  <a:latin typeface="+mj-lt"/>
                </a:rPr>
                <a:t>RF</a:t>
              </a:r>
              <a:r>
                <a:rPr lang="zh-CN" altLang="en-US" sz="1400" dirty="0">
                  <a:latin typeface="+mj-lt"/>
                </a:rPr>
                <a:t>卡高效完成。</a:t>
              </a:r>
              <a:endParaRPr lang="zh-CN" altLang="en-US" sz="1400" dirty="0">
                <a:latin typeface="+mj-lt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18"/>
              </p:custDataLst>
            </p:nvPr>
          </p:nvSpPr>
          <p:spPr>
            <a:xfrm>
              <a:off x="3968407" y="3011128"/>
              <a:ext cx="227901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+mj-ea"/>
                  <a:ea typeface="+mj-ea"/>
                </a:rPr>
                <a:t>设备智能化管控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9"/>
              </p:custDataLst>
            </p:nvPr>
          </p:nvSpPr>
          <p:spPr>
            <a:xfrm>
              <a:off x="3968724" y="3452902"/>
              <a:ext cx="6914884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+mj-lt"/>
                </a:rPr>
                <a:t>企业所有设备平台化管理，除实现设备联动管理外，生产设备实现自动报工，大幅降低现场员工系统操作时间，及人工录入导致的数据错误。</a:t>
              </a:r>
              <a:endParaRPr lang="zh-CN" altLang="en-US" sz="1400" dirty="0">
                <a:latin typeface="+mj-lt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20"/>
              </p:custDataLst>
            </p:nvPr>
          </p:nvSpPr>
          <p:spPr>
            <a:xfrm>
              <a:off x="2965742" y="4688798"/>
              <a:ext cx="227393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+mj-ea"/>
                  <a:ea typeface="+mj-ea"/>
                </a:rPr>
                <a:t>生产历史数据资产化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21"/>
              </p:custDataLst>
            </p:nvPr>
          </p:nvSpPr>
          <p:spPr>
            <a:xfrm>
              <a:off x="2965462" y="5130325"/>
              <a:ext cx="7918145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+mj-lt"/>
                </a:rPr>
                <a:t>企业生产运营涉及的人员、物料、设备、工艺参数等所有数据集中式管控，配合大数据分析系统，为企业工艺改进、流程优化等工作提供更可靠数据支撑。</a:t>
              </a:r>
              <a:endParaRPr lang="zh-CN" altLang="en-US" sz="1400" dirty="0"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26872" y="341019"/>
            <a:ext cx="2539999" cy="755944"/>
            <a:chOff x="4817445" y="283869"/>
            <a:chExt cx="2539999" cy="755944"/>
          </a:xfrm>
        </p:grpSpPr>
        <p:sp>
          <p:nvSpPr>
            <p:cNvPr id="20" name="文本框 19"/>
            <p:cNvSpPr txBox="1"/>
            <p:nvPr/>
          </p:nvSpPr>
          <p:spPr>
            <a:xfrm>
              <a:off x="4817445" y="283869"/>
              <a:ext cx="2539999" cy="44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latin typeface="+mj-ea"/>
                  <a:ea typeface="+mj-ea"/>
                </a:rPr>
                <a:t>建设效益</a:t>
              </a:r>
              <a:endParaRPr lang="zh-CN" altLang="en-US" sz="23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03900" y="1039813"/>
              <a:ext cx="5842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685925" y="1846580"/>
            <a:ext cx="40297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品质管理部门人员，由原先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26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人，减少至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17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人。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企业库存周转周期由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2.5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个月，降低至年均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1.4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个月。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月报表由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天缩短至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分钟。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年报表由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7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天缩短至</a:t>
            </a: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25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分钟左右。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56325" y="1846580"/>
            <a:ext cx="46196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2019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年通过宁波市智能制造示范车间审核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2020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年通过浙江省智能制造示范车间审核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2022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年通过浙江省智能工厂审核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marL="29718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2023</a:t>
            </a:r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年通过浙江省未来工厂审核</a:t>
            </a:r>
            <a:endParaRPr lang="zh-CN" altLang="en-US" sz="16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78257" y="1668863"/>
            <a:ext cx="3849272" cy="3447249"/>
            <a:chOff x="4113488" y="1617121"/>
            <a:chExt cx="3849272" cy="3447249"/>
          </a:xfrm>
        </p:grpSpPr>
        <p:grpSp>
          <p:nvGrpSpPr>
            <p:cNvPr id="8" name="组合 7"/>
            <p:cNvGrpSpPr/>
            <p:nvPr/>
          </p:nvGrpSpPr>
          <p:grpSpPr>
            <a:xfrm>
              <a:off x="5326381" y="1617121"/>
              <a:ext cx="1409700" cy="1409700"/>
              <a:chOff x="6988265" y="1564640"/>
              <a:chExt cx="720000" cy="720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988265" y="1564640"/>
                <a:ext cx="720000" cy="720000"/>
              </a:xfrm>
              <a:prstGeom prst="ellipse">
                <a:avLst/>
              </a:prstGeom>
              <a:solidFill>
                <a:srgbClr val="FBC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047218" y="1740325"/>
                <a:ext cx="594310" cy="3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Noto Sans S Chinese Bold" panose="020B0800000000000000" pitchFamily="34" charset="-122"/>
                    <a:ea typeface="Noto Sans S Chinese Bold" panose="020B0800000000000000" pitchFamily="34" charset="-122"/>
                  </a:defRPr>
                </a:lvl1pPr>
              </a:lstStyle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+mj-ea"/>
                    <a:ea typeface="+mj-ea"/>
                  </a:rPr>
                  <a:t>01</a:t>
                </a:r>
                <a:endParaRPr lang="zh-CN" altLang="en-US" sz="44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4113488" y="3390022"/>
              <a:ext cx="3849272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Noto Sans S Chinese Bold" panose="020B0800000000000000" pitchFamily="34" charset="-122"/>
                  <a:ea typeface="Noto Sans S Chinese Bold" panose="020B0800000000000000" pitchFamily="34" charset="-122"/>
                </a:defRPr>
              </a:lvl1pPr>
            </a:lstStyle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+mj-ea"/>
                  <a:ea typeface="+mj-ea"/>
                </a:rPr>
                <a:t>电梯制造行业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813913" y="5064370"/>
              <a:ext cx="419393" cy="0"/>
            </a:xfrm>
            <a:prstGeom prst="line">
              <a:avLst/>
            </a:prstGeom>
            <a:ln w="38100">
              <a:solidFill>
                <a:srgbClr val="FBC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55.0818897637795,&quot;width&quot;:1920}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PP_MARK_KEY" val="4682eba5-2c7d-4d6a-949e-ab71ca449fd0"/>
  <p:tag name="COMMONDATA" val="eyJjb3VudCI6MjcsImhkaWQiOiI3OGNjNGU3OGQ4ODEwMWRmZmY0NWZiOTg0ZTAwNWM1ZCIsInVzZXJDb3VudCI6Mjd9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知鱼">
      <a:dk1>
        <a:srgbClr val="FFFFFF"/>
      </a:dk1>
      <a:lt1>
        <a:srgbClr val="FFFFFF"/>
      </a:lt1>
      <a:dk2>
        <a:srgbClr val="FFFFFF"/>
      </a:dk2>
      <a:lt2>
        <a:srgbClr val="20364B"/>
      </a:lt2>
      <a:accent1>
        <a:srgbClr val="FBC31D"/>
      </a:accent1>
      <a:accent2>
        <a:srgbClr val="FBC31D"/>
      </a:accent2>
      <a:accent3>
        <a:srgbClr val="FBC31D"/>
      </a:accent3>
      <a:accent4>
        <a:srgbClr val="FBC31D"/>
      </a:accent4>
      <a:accent5>
        <a:srgbClr val="FBC31D"/>
      </a:accent5>
      <a:accent6>
        <a:srgbClr val="FBC31D"/>
      </a:accent6>
      <a:hlink>
        <a:srgbClr val="FFFFFF"/>
      </a:hlink>
      <a:folHlink>
        <a:srgbClr val="FFFFFF"/>
      </a:folHlink>
    </a:clrScheme>
    <a:fontScheme name="自定义 1">
      <a:majorFont>
        <a:latin typeface="思源黑体 CN Medium"/>
        <a:ea typeface="思源黑体 CN Medium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WPS 演示</Application>
  <PresentationFormat>宽屏</PresentationFormat>
  <Paragraphs>173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9" baseType="lpstr">
      <vt:lpstr>Arial</vt:lpstr>
      <vt:lpstr>宋体</vt:lpstr>
      <vt:lpstr>Wingdings</vt:lpstr>
      <vt:lpstr>Noto Sans S Chinese Bold</vt:lpstr>
      <vt:lpstr>思源黑体 CN Heavy</vt:lpstr>
      <vt:lpstr>黑体</vt:lpstr>
      <vt:lpstr>华文宋体</vt:lpstr>
      <vt:lpstr>方正仿宋_GB2312</vt:lpstr>
      <vt:lpstr>微软雅黑</vt:lpstr>
      <vt:lpstr>汉仪润圆-65简</vt:lpstr>
      <vt:lpstr>思源黑体 CN Medium</vt:lpstr>
      <vt:lpstr>Wingdings</vt:lpstr>
      <vt:lpstr>汉仪中宋S</vt:lpstr>
      <vt:lpstr>华文仿宋</vt:lpstr>
      <vt:lpstr>Calibri</vt:lpstr>
      <vt:lpstr>胡晓波男神体</vt:lpstr>
      <vt:lpstr>等线</vt:lpstr>
      <vt:lpstr>微软雅黑 Light</vt:lpstr>
      <vt:lpstr>仿宋</vt:lpstr>
      <vt:lpstr>思源黑体 CN Regular</vt:lpstr>
      <vt:lpstr>Arial Unicode MS</vt:lpstr>
      <vt:lpstr>华文彩云</vt:lpstr>
      <vt:lpstr>华文楷体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马克胜</cp:lastModifiedBy>
  <cp:revision>33</cp:revision>
  <dcterms:created xsi:type="dcterms:W3CDTF">2021-07-28T12:47:00Z</dcterms:created>
  <dcterms:modified xsi:type="dcterms:W3CDTF">2023-07-05T05:29:32Z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BCB25D2F322A423CB5D524F65E608716_11</vt:lpwstr>
  </property>
  <property fmtid="{D5CDD505-2E9C-101B-9397-08002B2CF9AE}" pid="3" name="KSOProductBuildVer">
    <vt:lpwstr>2052-11.1.0.14309</vt:lpwstr>
  </property>
  <property fmtid="{D5CDD505-2E9C-101B-9397-08002B2CF9AE}" pid="4" name="KSOTemplateUUID">
    <vt:lpwstr>v1.0_mb_AXiJbj8jT6u/t/uWwLAHfQ==</vt:lpwstr>
  </property>
</Properties>
</file>