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5" r:id="rId2"/>
    <p:sldMasterId id="2147483680" r:id="rId3"/>
    <p:sldMasterId id="2147483690" r:id="rId4"/>
    <p:sldMasterId id="2147483699" r:id="rId5"/>
    <p:sldMasterId id="2147483703" r:id="rId6"/>
  </p:sldMasterIdLst>
  <p:notesMasterIdLst>
    <p:notesMasterId r:id="rId27"/>
  </p:notesMasterIdLst>
  <p:handoutMasterIdLst>
    <p:handoutMasterId r:id="rId28"/>
  </p:handoutMasterIdLst>
  <p:sldIdLst>
    <p:sldId id="1470" r:id="rId7"/>
    <p:sldId id="258" r:id="rId8"/>
    <p:sldId id="1442" r:id="rId9"/>
    <p:sldId id="1444" r:id="rId10"/>
    <p:sldId id="1471" r:id="rId11"/>
    <p:sldId id="1448" r:id="rId12"/>
    <p:sldId id="1449" r:id="rId13"/>
    <p:sldId id="1460" r:id="rId14"/>
    <p:sldId id="1450" r:id="rId15"/>
    <p:sldId id="1453" r:id="rId16"/>
    <p:sldId id="1454" r:id="rId17"/>
    <p:sldId id="1452" r:id="rId18"/>
    <p:sldId id="1456" r:id="rId19"/>
    <p:sldId id="1455" r:id="rId20"/>
    <p:sldId id="1457" r:id="rId21"/>
    <p:sldId id="1451" r:id="rId22"/>
    <p:sldId id="1461" r:id="rId23"/>
    <p:sldId id="1466" r:id="rId24"/>
    <p:sldId id="1472" r:id="rId25"/>
    <p:sldId id="25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LT" initials="H" lastIdx="1" clrIdx="0">
    <p:extLst>
      <p:ext uri="{19B8F6BF-5375-455C-9EA6-DF929625EA0E}">
        <p15:presenceInfo xmlns:p15="http://schemas.microsoft.com/office/powerpoint/2012/main" userId="H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374C"/>
    <a:srgbClr val="F1AD7A"/>
    <a:srgbClr val="0E9089"/>
    <a:srgbClr val="006487"/>
    <a:srgbClr val="176981"/>
    <a:srgbClr val="0BB0C2"/>
    <a:srgbClr val="0C86B6"/>
    <a:srgbClr val="FFC000"/>
    <a:srgbClr val="A4B6C4"/>
    <a:srgbClr val="535C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86" d="100"/>
          <a:sy n="86" d="100"/>
        </p:scale>
        <p:origin x="384" y="62"/>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7F17189-D3BB-49D2-BFAA-B2A3A85736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B78C4C83-1A9E-4D54-9648-D978A43F48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83977-2978-4A63-8854-752807C6D03E}" type="datetimeFigureOut">
              <a:rPr lang="zh-CN" altLang="en-US" smtClean="0"/>
              <a:t>2023/7/31</a:t>
            </a:fld>
            <a:endParaRPr lang="zh-CN" altLang="en-US"/>
          </a:p>
        </p:txBody>
      </p:sp>
      <p:sp>
        <p:nvSpPr>
          <p:cNvPr id="4" name="页脚占位符 3">
            <a:extLst>
              <a:ext uri="{FF2B5EF4-FFF2-40B4-BE49-F238E27FC236}">
                <a16:creationId xmlns:a16="http://schemas.microsoft.com/office/drawing/2014/main" id="{86F5B47E-88CF-4F93-BAB0-F205FC3273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15039B2-25A2-41B1-9167-8B0A189B49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F1CBB-6738-423B-A5CE-BF27319329AE}" type="slidenum">
              <a:rPr lang="zh-CN" altLang="en-US" smtClean="0"/>
              <a:t>‹#›</a:t>
            </a:fld>
            <a:endParaRPr lang="zh-CN" altLang="en-US"/>
          </a:p>
        </p:txBody>
      </p:sp>
    </p:spTree>
    <p:extLst>
      <p:ext uri="{BB962C8B-B14F-4D97-AF65-F5344CB8AC3E}">
        <p14:creationId xmlns:p14="http://schemas.microsoft.com/office/powerpoint/2010/main" val="3783096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354E0-C8FC-46DD-8AE7-E18F768D1759}" type="datetimeFigureOut">
              <a:rPr lang="zh-CN" altLang="en-US" smtClean="0"/>
              <a:t>2023/7/31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774A2-2915-4256-948A-4E7A873C1108}" type="slidenum">
              <a:rPr lang="zh-CN" altLang="en-US" smtClean="0"/>
              <a:t>‹#›</a:t>
            </a:fld>
            <a:endParaRPr lang="zh-CN" altLang="en-US"/>
          </a:p>
        </p:txBody>
      </p:sp>
    </p:spTree>
    <p:extLst>
      <p:ext uri="{BB962C8B-B14F-4D97-AF65-F5344CB8AC3E}">
        <p14:creationId xmlns:p14="http://schemas.microsoft.com/office/powerpoint/2010/main" val="327052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5CCEA-3F45-46FD-873C-10FB1242F4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325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5CCEA-3F45-46FD-873C-10FB1242F4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298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5CCEA-3F45-46FD-873C-10FB1242F4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45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5CCEA-3F45-46FD-873C-10FB1242F40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485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59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任意多边形 5"/>
          <p:cNvSpPr>
            <a:spLocks noGrp="1"/>
          </p:cNvSpPr>
          <p:nvPr>
            <p:ph type="pic" sz="quarter" idx="10"/>
          </p:nvPr>
        </p:nvSpPr>
        <p:spPr>
          <a:xfrm>
            <a:off x="0" y="2"/>
            <a:ext cx="12192000" cy="5048251"/>
          </a:xfrm>
          <a:custGeom>
            <a:avLst/>
            <a:gdLst>
              <a:gd name="connsiteX0" fmla="*/ 0 w 12192000"/>
              <a:gd name="connsiteY0" fmla="*/ 0 h 5048250"/>
              <a:gd name="connsiteX1" fmla="*/ 12192000 w 12192000"/>
              <a:gd name="connsiteY1" fmla="*/ 0 h 5048250"/>
              <a:gd name="connsiteX2" fmla="*/ 12192000 w 12192000"/>
              <a:gd name="connsiteY2" fmla="*/ 5048250 h 5048250"/>
              <a:gd name="connsiteX3" fmla="*/ 0 w 12192000"/>
              <a:gd name="connsiteY3" fmla="*/ 5048250 h 5048250"/>
            </a:gdLst>
            <a:ahLst/>
            <a:cxnLst>
              <a:cxn ang="0">
                <a:pos x="connsiteX0" y="connsiteY0"/>
              </a:cxn>
              <a:cxn ang="0">
                <a:pos x="connsiteX1" y="connsiteY1"/>
              </a:cxn>
              <a:cxn ang="0">
                <a:pos x="connsiteX2" y="connsiteY2"/>
              </a:cxn>
              <a:cxn ang="0">
                <a:pos x="connsiteX3" y="connsiteY3"/>
              </a:cxn>
            </a:cxnLst>
            <a:rect l="l" t="t" r="r" b="b"/>
            <a:pathLst>
              <a:path w="12192000" h="5048250">
                <a:moveTo>
                  <a:pt x="0" y="0"/>
                </a:moveTo>
                <a:lnTo>
                  <a:pt x="12192000" y="0"/>
                </a:lnTo>
                <a:lnTo>
                  <a:pt x="12192000" y="5048250"/>
                </a:lnTo>
                <a:lnTo>
                  <a:pt x="0" y="504825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4985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72160" y="1561315"/>
            <a:ext cx="4846363" cy="3987787"/>
          </a:xfrm>
          <a:custGeom>
            <a:avLst/>
            <a:gdLst>
              <a:gd name="connsiteX0" fmla="*/ 0 w 4846362"/>
              <a:gd name="connsiteY0" fmla="*/ 0 h 3987786"/>
              <a:gd name="connsiteX1" fmla="*/ 4846362 w 4846362"/>
              <a:gd name="connsiteY1" fmla="*/ 0 h 3987786"/>
              <a:gd name="connsiteX2" fmla="*/ 4846362 w 4846362"/>
              <a:gd name="connsiteY2" fmla="*/ 3987786 h 3987786"/>
              <a:gd name="connsiteX3" fmla="*/ 0 w 4846362"/>
              <a:gd name="connsiteY3" fmla="*/ 3987786 h 3987786"/>
            </a:gdLst>
            <a:ahLst/>
            <a:cxnLst>
              <a:cxn ang="0">
                <a:pos x="connsiteX0" y="connsiteY0"/>
              </a:cxn>
              <a:cxn ang="0">
                <a:pos x="connsiteX1" y="connsiteY1"/>
              </a:cxn>
              <a:cxn ang="0">
                <a:pos x="connsiteX2" y="connsiteY2"/>
              </a:cxn>
              <a:cxn ang="0">
                <a:pos x="connsiteX3" y="connsiteY3"/>
              </a:cxn>
            </a:cxnLst>
            <a:rect l="l" t="t" r="r" b="b"/>
            <a:pathLst>
              <a:path w="4846362" h="3987786">
                <a:moveTo>
                  <a:pt x="0" y="0"/>
                </a:moveTo>
                <a:lnTo>
                  <a:pt x="4846362" y="0"/>
                </a:lnTo>
                <a:lnTo>
                  <a:pt x="4846362" y="3987786"/>
                </a:lnTo>
                <a:lnTo>
                  <a:pt x="0" y="3987786"/>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6184496" y="1561315"/>
            <a:ext cx="4846363" cy="1907600"/>
          </a:xfrm>
          <a:custGeom>
            <a:avLst/>
            <a:gdLst>
              <a:gd name="connsiteX0" fmla="*/ 0 w 4846362"/>
              <a:gd name="connsiteY0" fmla="*/ 0 h 1907600"/>
              <a:gd name="connsiteX1" fmla="*/ 4846362 w 4846362"/>
              <a:gd name="connsiteY1" fmla="*/ 0 h 1907600"/>
              <a:gd name="connsiteX2" fmla="*/ 4846362 w 4846362"/>
              <a:gd name="connsiteY2" fmla="*/ 1907600 h 1907600"/>
              <a:gd name="connsiteX3" fmla="*/ 0 w 4846362"/>
              <a:gd name="connsiteY3" fmla="*/ 1907600 h 1907600"/>
            </a:gdLst>
            <a:ahLst/>
            <a:cxnLst>
              <a:cxn ang="0">
                <a:pos x="connsiteX0" y="connsiteY0"/>
              </a:cxn>
              <a:cxn ang="0">
                <a:pos x="connsiteX1" y="connsiteY1"/>
              </a:cxn>
              <a:cxn ang="0">
                <a:pos x="connsiteX2" y="connsiteY2"/>
              </a:cxn>
              <a:cxn ang="0">
                <a:pos x="connsiteX3" y="connsiteY3"/>
              </a:cxn>
            </a:cxnLst>
            <a:rect l="l" t="t" r="r" b="b"/>
            <a:pathLst>
              <a:path w="4846362" h="1907600">
                <a:moveTo>
                  <a:pt x="0" y="0"/>
                </a:moveTo>
                <a:lnTo>
                  <a:pt x="4846362" y="0"/>
                </a:lnTo>
                <a:lnTo>
                  <a:pt x="4846362" y="1907600"/>
                </a:lnTo>
                <a:lnTo>
                  <a:pt x="0" y="190760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184496" y="3641500"/>
            <a:ext cx="4846363" cy="1907600"/>
          </a:xfrm>
          <a:custGeom>
            <a:avLst/>
            <a:gdLst>
              <a:gd name="connsiteX0" fmla="*/ 0 w 4846362"/>
              <a:gd name="connsiteY0" fmla="*/ 0 h 1907600"/>
              <a:gd name="connsiteX1" fmla="*/ 4846362 w 4846362"/>
              <a:gd name="connsiteY1" fmla="*/ 0 h 1907600"/>
              <a:gd name="connsiteX2" fmla="*/ 4846362 w 4846362"/>
              <a:gd name="connsiteY2" fmla="*/ 1907600 h 1907600"/>
              <a:gd name="connsiteX3" fmla="*/ 0 w 4846362"/>
              <a:gd name="connsiteY3" fmla="*/ 1907600 h 1907600"/>
            </a:gdLst>
            <a:ahLst/>
            <a:cxnLst>
              <a:cxn ang="0">
                <a:pos x="connsiteX0" y="connsiteY0"/>
              </a:cxn>
              <a:cxn ang="0">
                <a:pos x="connsiteX1" y="connsiteY1"/>
              </a:cxn>
              <a:cxn ang="0">
                <a:pos x="connsiteX2" y="connsiteY2"/>
              </a:cxn>
              <a:cxn ang="0">
                <a:pos x="connsiteX3" y="connsiteY3"/>
              </a:cxn>
            </a:cxnLst>
            <a:rect l="l" t="t" r="r" b="b"/>
            <a:pathLst>
              <a:path w="4846362" h="1907600">
                <a:moveTo>
                  <a:pt x="0" y="0"/>
                </a:moveTo>
                <a:lnTo>
                  <a:pt x="4846362" y="0"/>
                </a:lnTo>
                <a:lnTo>
                  <a:pt x="4846362" y="1907600"/>
                </a:lnTo>
                <a:lnTo>
                  <a:pt x="0" y="19076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96267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599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254692" y="2343015"/>
            <a:ext cx="1682616" cy="1682616"/>
          </a:xfrm>
          <a:custGeom>
            <a:avLst/>
            <a:gdLst>
              <a:gd name="connsiteX0" fmla="*/ 841308 w 1682616"/>
              <a:gd name="connsiteY0" fmla="*/ 0 h 1682616"/>
              <a:gd name="connsiteX1" fmla="*/ 1682616 w 1682616"/>
              <a:gd name="connsiteY1" fmla="*/ 841308 h 1682616"/>
              <a:gd name="connsiteX2" fmla="*/ 841308 w 1682616"/>
              <a:gd name="connsiteY2" fmla="*/ 1682616 h 1682616"/>
              <a:gd name="connsiteX3" fmla="*/ 0 w 1682616"/>
              <a:gd name="connsiteY3" fmla="*/ 841308 h 1682616"/>
              <a:gd name="connsiteX4" fmla="*/ 841308 w 1682616"/>
              <a:gd name="connsiteY4" fmla="*/ 0 h 168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616" h="1682616">
                <a:moveTo>
                  <a:pt x="841308" y="0"/>
                </a:moveTo>
                <a:cubicBezTo>
                  <a:pt x="1305950" y="0"/>
                  <a:pt x="1682616" y="376666"/>
                  <a:pt x="1682616" y="841308"/>
                </a:cubicBezTo>
                <a:cubicBezTo>
                  <a:pt x="1682616" y="1305950"/>
                  <a:pt x="1305950" y="1682616"/>
                  <a:pt x="841308" y="1682616"/>
                </a:cubicBezTo>
                <a:cubicBezTo>
                  <a:pt x="376666" y="1682616"/>
                  <a:pt x="0" y="1305950"/>
                  <a:pt x="0" y="841308"/>
                </a:cubicBezTo>
                <a:cubicBezTo>
                  <a:pt x="0" y="376666"/>
                  <a:pt x="376666" y="0"/>
                  <a:pt x="841308"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98529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8_自定义版式">
    <p:spTree>
      <p:nvGrpSpPr>
        <p:cNvPr id="1" name=""/>
        <p:cNvGrpSpPr/>
        <p:nvPr/>
      </p:nvGrpSpPr>
      <p:grpSpPr>
        <a:xfrm>
          <a:off x="0" y="0"/>
          <a:ext cx="0" cy="0"/>
          <a:chOff x="0" y="0"/>
          <a:chExt cx="0" cy="0"/>
        </a:xfrm>
      </p:grpSpPr>
      <p:sp>
        <p:nvSpPr>
          <p:cNvPr id="19" name="图片占位符 18"/>
          <p:cNvSpPr>
            <a:spLocks noGrp="1"/>
          </p:cNvSpPr>
          <p:nvPr>
            <p:ph type="pic" sz="quarter" idx="14"/>
          </p:nvPr>
        </p:nvSpPr>
        <p:spPr>
          <a:xfrm>
            <a:off x="-1363" y="5"/>
            <a:ext cx="12203008" cy="4107303"/>
          </a:xfrm>
          <a:custGeom>
            <a:avLst/>
            <a:gdLst>
              <a:gd name="connsiteX0" fmla="*/ 0 w 12203008"/>
              <a:gd name="connsiteY0" fmla="*/ 0 h 4107302"/>
              <a:gd name="connsiteX1" fmla="*/ 12203008 w 12203008"/>
              <a:gd name="connsiteY1" fmla="*/ 0 h 4107302"/>
              <a:gd name="connsiteX2" fmla="*/ 12203008 w 12203008"/>
              <a:gd name="connsiteY2" fmla="*/ 4107302 h 4107302"/>
              <a:gd name="connsiteX3" fmla="*/ 0 w 12203008"/>
              <a:gd name="connsiteY3" fmla="*/ 4107302 h 4107302"/>
            </a:gdLst>
            <a:ahLst/>
            <a:cxnLst>
              <a:cxn ang="0">
                <a:pos x="connsiteX0" y="connsiteY0"/>
              </a:cxn>
              <a:cxn ang="0">
                <a:pos x="connsiteX1" y="connsiteY1"/>
              </a:cxn>
              <a:cxn ang="0">
                <a:pos x="connsiteX2" y="connsiteY2"/>
              </a:cxn>
              <a:cxn ang="0">
                <a:pos x="connsiteX3" y="connsiteY3"/>
              </a:cxn>
            </a:cxnLst>
            <a:rect l="l" t="t" r="r" b="b"/>
            <a:pathLst>
              <a:path w="12203008" h="4107302">
                <a:moveTo>
                  <a:pt x="0" y="0"/>
                </a:moveTo>
                <a:lnTo>
                  <a:pt x="12203008" y="0"/>
                </a:lnTo>
                <a:lnTo>
                  <a:pt x="12203008" y="4107302"/>
                </a:lnTo>
                <a:lnTo>
                  <a:pt x="0" y="4107302"/>
                </a:ln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357085" y="2301279"/>
            <a:ext cx="25908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3318520" y="2301279"/>
            <a:ext cx="25908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9955" y="2301279"/>
            <a:ext cx="25908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241391" y="2301279"/>
            <a:ext cx="2590800" cy="2563876"/>
          </a:xfrm>
          <a:custGeom>
            <a:avLst/>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324677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24566" y="1678795"/>
            <a:ext cx="5297265" cy="4296229"/>
          </a:xfrm>
          <a:custGeom>
            <a:avLst/>
            <a:gdLst>
              <a:gd name="connsiteX0" fmla="*/ 0 w 5297265"/>
              <a:gd name="connsiteY0" fmla="*/ 0 h 4296229"/>
              <a:gd name="connsiteX1" fmla="*/ 5297265 w 5297265"/>
              <a:gd name="connsiteY1" fmla="*/ 0 h 4296229"/>
              <a:gd name="connsiteX2" fmla="*/ 5297265 w 5297265"/>
              <a:gd name="connsiteY2" fmla="*/ 4296229 h 4296229"/>
              <a:gd name="connsiteX3" fmla="*/ 0 w 5297265"/>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5297265" h="4296229">
                <a:moveTo>
                  <a:pt x="0" y="0"/>
                </a:moveTo>
                <a:lnTo>
                  <a:pt x="5297265" y="0"/>
                </a:lnTo>
                <a:lnTo>
                  <a:pt x="5297265" y="4296229"/>
                </a:lnTo>
                <a:lnTo>
                  <a:pt x="0" y="429622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43333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934" r="434"/>
          <a:stretch/>
        </p:blipFill>
        <p:spPr bwMode="auto">
          <a:xfrm>
            <a:off x="-5210" y="0"/>
            <a:ext cx="3923009"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859" b="44915"/>
          <a:stretch/>
        </p:blipFill>
        <p:spPr bwMode="auto">
          <a:xfrm>
            <a:off x="-27070" y="2982541"/>
            <a:ext cx="4260265" cy="39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等腰三角形 16"/>
          <p:cNvSpPr/>
          <p:nvPr userDrawn="1"/>
        </p:nvSpPr>
        <p:spPr>
          <a:xfrm rot="5400000">
            <a:off x="-964171" y="1053735"/>
            <a:ext cx="5530925" cy="3656723"/>
          </a:xfrm>
          <a:prstGeom prst="triangle">
            <a:avLst/>
          </a:prstGeom>
          <a:solidFill>
            <a:srgbClr val="0D93E5">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404"/>
            <a:endParaRPr lang="zh-CN" altLang="en-US" sz="1800">
              <a:solidFill>
                <a:prstClr val="white"/>
              </a:solidFill>
            </a:endParaRPr>
          </a:p>
        </p:txBody>
      </p:sp>
      <p:sp>
        <p:nvSpPr>
          <p:cNvPr id="14" name="等腰三角形 13"/>
          <p:cNvSpPr/>
          <p:nvPr userDrawn="1"/>
        </p:nvSpPr>
        <p:spPr>
          <a:xfrm rot="5400000">
            <a:off x="-947053" y="1593675"/>
            <a:ext cx="5530925" cy="3656723"/>
          </a:xfrm>
          <a:prstGeom prst="triangle">
            <a:avLst/>
          </a:prstGeom>
          <a:solidFill>
            <a:srgbClr val="00B0F0">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404"/>
            <a:endParaRPr lang="zh-CN" altLang="en-US" sz="1800">
              <a:solidFill>
                <a:prstClr val="white"/>
              </a:solidFill>
            </a:endParaRPr>
          </a:p>
        </p:txBody>
      </p:sp>
      <p:sp>
        <p:nvSpPr>
          <p:cNvPr id="20" name="等腰三角形 19"/>
          <p:cNvSpPr/>
          <p:nvPr/>
        </p:nvSpPr>
        <p:spPr>
          <a:xfrm>
            <a:off x="9769843" y="5589240"/>
            <a:ext cx="1784831" cy="1268760"/>
          </a:xfrm>
          <a:prstGeom prst="triangle">
            <a:avLst/>
          </a:prstGeom>
          <a:solidFill>
            <a:srgbClr val="01A7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404"/>
            <a:endParaRPr lang="zh-CN" altLang="en-US" sz="1800">
              <a:solidFill>
                <a:prstClr val="white"/>
              </a:solidFill>
            </a:endParaRPr>
          </a:p>
        </p:txBody>
      </p:sp>
      <p:sp>
        <p:nvSpPr>
          <p:cNvPr id="26" name="任意形状 25"/>
          <p:cNvSpPr/>
          <p:nvPr userDrawn="1"/>
        </p:nvSpPr>
        <p:spPr>
          <a:xfrm>
            <a:off x="10892380" y="5803622"/>
            <a:ext cx="1483249" cy="1054378"/>
          </a:xfrm>
          <a:custGeom>
            <a:avLst/>
            <a:gdLst>
              <a:gd name="connsiteX0" fmla="*/ 741335 w 1482670"/>
              <a:gd name="connsiteY0" fmla="*/ 0 h 1054378"/>
              <a:gd name="connsiteX1" fmla="*/ 1482670 w 1482670"/>
              <a:gd name="connsiteY1" fmla="*/ 1054378 h 1054378"/>
              <a:gd name="connsiteX2" fmla="*/ 0 w 1482670"/>
              <a:gd name="connsiteY2" fmla="*/ 1054378 h 1054378"/>
            </a:gdLst>
            <a:ahLst/>
            <a:cxnLst>
              <a:cxn ang="0">
                <a:pos x="connsiteX0" y="connsiteY0"/>
              </a:cxn>
              <a:cxn ang="0">
                <a:pos x="connsiteX1" y="connsiteY1"/>
              </a:cxn>
              <a:cxn ang="0">
                <a:pos x="connsiteX2" y="connsiteY2"/>
              </a:cxn>
            </a:cxnLst>
            <a:rect l="l" t="t" r="r" b="b"/>
            <a:pathLst>
              <a:path w="1482670" h="1054378">
                <a:moveTo>
                  <a:pt x="741335" y="0"/>
                </a:moveTo>
                <a:lnTo>
                  <a:pt x="1482670" y="1054378"/>
                </a:lnTo>
                <a:lnTo>
                  <a:pt x="0" y="1054378"/>
                </a:lnTo>
                <a:close/>
              </a:path>
            </a:pathLst>
          </a:custGeom>
          <a:solidFill>
            <a:srgbClr val="0076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46404"/>
            <a:endParaRPr lang="zh-CN" altLang="en-US" sz="1800">
              <a:solidFill>
                <a:prstClr val="white"/>
              </a:solidFill>
            </a:endParaRPr>
          </a:p>
        </p:txBody>
      </p:sp>
      <p:sp>
        <p:nvSpPr>
          <p:cNvPr id="25" name="任意形状 24"/>
          <p:cNvSpPr/>
          <p:nvPr userDrawn="1"/>
        </p:nvSpPr>
        <p:spPr>
          <a:xfrm>
            <a:off x="11568293" y="5805264"/>
            <a:ext cx="807336" cy="1052736"/>
          </a:xfrm>
          <a:custGeom>
            <a:avLst/>
            <a:gdLst>
              <a:gd name="connsiteX0" fmla="*/ 66840 w 807021"/>
              <a:gd name="connsiteY0" fmla="*/ 0 h 1052736"/>
              <a:gd name="connsiteX1" fmla="*/ 807021 w 807021"/>
              <a:gd name="connsiteY1" fmla="*/ 1052736 h 1052736"/>
              <a:gd name="connsiteX2" fmla="*/ 0 w 807021"/>
              <a:gd name="connsiteY2" fmla="*/ 1052736 h 1052736"/>
            </a:gdLst>
            <a:ahLst/>
            <a:cxnLst>
              <a:cxn ang="0">
                <a:pos x="connsiteX0" y="connsiteY0"/>
              </a:cxn>
              <a:cxn ang="0">
                <a:pos x="connsiteX1" y="connsiteY1"/>
              </a:cxn>
              <a:cxn ang="0">
                <a:pos x="connsiteX2" y="connsiteY2"/>
              </a:cxn>
            </a:cxnLst>
            <a:rect l="l" t="t" r="r" b="b"/>
            <a:pathLst>
              <a:path w="807021" h="1052736">
                <a:moveTo>
                  <a:pt x="66840" y="0"/>
                </a:moveTo>
                <a:lnTo>
                  <a:pt x="807021" y="1052736"/>
                </a:lnTo>
                <a:lnTo>
                  <a:pt x="0" y="1052736"/>
                </a:lnTo>
                <a:close/>
              </a:path>
            </a:pathLst>
          </a:custGeom>
          <a:solidFill>
            <a:srgbClr val="01A7E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46404"/>
            <a:endParaRPr lang="zh-CN" altLang="en-US" sz="1800">
              <a:solidFill>
                <a:prstClr val="white"/>
              </a:solidFill>
            </a:endParaRPr>
          </a:p>
        </p:txBody>
      </p:sp>
      <p:sp>
        <p:nvSpPr>
          <p:cNvPr id="18" name="任意形状 17"/>
          <p:cNvSpPr/>
          <p:nvPr userDrawn="1"/>
        </p:nvSpPr>
        <p:spPr>
          <a:xfrm>
            <a:off x="10295389" y="5589240"/>
            <a:ext cx="1259287" cy="1268760"/>
          </a:xfrm>
          <a:custGeom>
            <a:avLst/>
            <a:gdLst>
              <a:gd name="connsiteX0" fmla="*/ 366728 w 1258795"/>
              <a:gd name="connsiteY0" fmla="*/ 0 h 1268760"/>
              <a:gd name="connsiteX1" fmla="*/ 1258795 w 1258795"/>
              <a:gd name="connsiteY1" fmla="*/ 1268760 h 1268760"/>
              <a:gd name="connsiteX2" fmla="*/ 0 w 1258795"/>
              <a:gd name="connsiteY2" fmla="*/ 1268760 h 1268760"/>
              <a:gd name="connsiteX3" fmla="*/ 362099 w 1258795"/>
              <a:gd name="connsiteY3" fmla="*/ 6583 h 1268760"/>
            </a:gdLst>
            <a:ahLst/>
            <a:cxnLst>
              <a:cxn ang="0">
                <a:pos x="connsiteX0" y="connsiteY0"/>
              </a:cxn>
              <a:cxn ang="0">
                <a:pos x="connsiteX1" y="connsiteY1"/>
              </a:cxn>
              <a:cxn ang="0">
                <a:pos x="connsiteX2" y="connsiteY2"/>
              </a:cxn>
              <a:cxn ang="0">
                <a:pos x="connsiteX3" y="connsiteY3"/>
              </a:cxn>
            </a:cxnLst>
            <a:rect l="l" t="t" r="r" b="b"/>
            <a:pathLst>
              <a:path w="1258795" h="1268760">
                <a:moveTo>
                  <a:pt x="366728" y="0"/>
                </a:moveTo>
                <a:lnTo>
                  <a:pt x="1258795" y="1268760"/>
                </a:lnTo>
                <a:lnTo>
                  <a:pt x="0" y="1268760"/>
                </a:lnTo>
                <a:lnTo>
                  <a:pt x="362099" y="6583"/>
                </a:lnTo>
                <a:close/>
              </a:path>
            </a:pathLst>
          </a:custGeom>
          <a:solidFill>
            <a:srgbClr val="0D93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46404"/>
            <a:endParaRPr lang="zh-CN" altLang="en-US" sz="1800">
              <a:solidFill>
                <a:prstClr val="white"/>
              </a:solidFill>
            </a:endParaRPr>
          </a:p>
        </p:txBody>
      </p:sp>
    </p:spTree>
    <p:extLst>
      <p:ext uri="{BB962C8B-B14F-4D97-AF65-F5344CB8AC3E}">
        <p14:creationId xmlns:p14="http://schemas.microsoft.com/office/powerpoint/2010/main" val="142637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648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871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汇报模板">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186988" y="66676"/>
            <a:ext cx="1471431" cy="690563"/>
          </a:xfrm>
          <a:prstGeom prst="rect">
            <a:avLst/>
          </a:prstGeom>
        </p:spPr>
      </p:pic>
      <p:sp>
        <p:nvSpPr>
          <p:cNvPr id="8" name="矩形 7"/>
          <p:cNvSpPr/>
          <p:nvPr userDrawn="1"/>
        </p:nvSpPr>
        <p:spPr>
          <a:xfrm>
            <a:off x="142880" y="0"/>
            <a:ext cx="180000" cy="68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68"/>
            <a:endParaRPr lang="zh-CN" altLang="en-US" sz="1798">
              <a:solidFill>
                <a:prstClr val="white"/>
              </a:solidFill>
            </a:endParaRPr>
          </a:p>
        </p:txBody>
      </p:sp>
      <p:sp>
        <p:nvSpPr>
          <p:cNvPr id="9" name="矩形 8"/>
          <p:cNvSpPr/>
          <p:nvPr userDrawn="1"/>
        </p:nvSpPr>
        <p:spPr>
          <a:xfrm>
            <a:off x="384428" y="0"/>
            <a:ext cx="72000" cy="46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68"/>
            <a:endParaRPr lang="zh-CN" altLang="en-US" sz="1798">
              <a:solidFill>
                <a:prstClr val="white"/>
              </a:solidFill>
            </a:endParaRPr>
          </a:p>
        </p:txBody>
      </p:sp>
      <p:sp>
        <p:nvSpPr>
          <p:cNvPr id="5" name="灯片编号占位符 3"/>
          <p:cNvSpPr>
            <a:spLocks noGrp="1"/>
          </p:cNvSpPr>
          <p:nvPr>
            <p:ph type="sldNum" sz="quarter" idx="4"/>
          </p:nvPr>
        </p:nvSpPr>
        <p:spPr>
          <a:xfrm>
            <a:off x="5067300" y="6448255"/>
            <a:ext cx="2057400" cy="365125"/>
          </a:xfrm>
          <a:prstGeom prst="rect">
            <a:avLst/>
          </a:prstGeom>
        </p:spPr>
        <p:txBody>
          <a:bodyPr vert="horz" wrap="square" lIns="91440" tIns="45720" rIns="91440" bIns="45720" numCol="1" anchor="ctr" anchorCtr="0" compatLnSpc="1">
            <a:prstTxWarp prst="textNoShape">
              <a:avLst/>
            </a:prstTxWarp>
          </a:bodyPr>
          <a:lstStyle>
            <a:lvl1pPr algn="ctr">
              <a:defRPr sz="1200">
                <a:latin typeface="微软雅黑" panose="020B0503020204020204" pitchFamily="34" charset="-122"/>
                <a:ea typeface="微软雅黑" panose="020B0503020204020204" pitchFamily="34" charset="-122"/>
              </a:defRPr>
            </a:lvl1pPr>
          </a:lstStyle>
          <a:p>
            <a:pPr>
              <a:defRPr/>
            </a:pPr>
            <a:fld id="{B0787B1F-90A2-40BC-9810-144FFE991E8D}" type="slidenum">
              <a:rPr lang="zh-CN" altLang="en-US" smtClean="0">
                <a:solidFill>
                  <a:prstClr val="black">
                    <a:tint val="75000"/>
                  </a:prstClr>
                </a:solidFill>
              </a:rPr>
              <a:pPr>
                <a:defRPr/>
              </a:pPr>
              <a:t>‹#›</a:t>
            </a:fld>
            <a:r>
              <a:rPr lang="en-US" altLang="zh-CN" dirty="0">
                <a:solidFill>
                  <a:prstClr val="black">
                    <a:tint val="75000"/>
                  </a:prstClr>
                </a:solidFill>
              </a:rPr>
              <a:t>/17</a:t>
            </a:r>
            <a:endParaRPr lang="zh-CN" altLang="en-US" dirty="0">
              <a:solidFill>
                <a:prstClr val="black">
                  <a:tint val="75000"/>
                </a:prstClr>
              </a:solidFill>
            </a:endParaRPr>
          </a:p>
        </p:txBody>
      </p:sp>
    </p:spTree>
    <p:extLst>
      <p:ext uri="{BB962C8B-B14F-4D97-AF65-F5344CB8AC3E}">
        <p14:creationId xmlns:p14="http://schemas.microsoft.com/office/powerpoint/2010/main" val="3609281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3" name="Espace réservé du texte 3"/>
          <p:cNvSpPr>
            <a:spLocks noGrp="1" noChangeAspect="1"/>
          </p:cNvSpPr>
          <p:nvPr>
            <p:ph type="body" sz="quarter" idx="10" hasCustomPrompt="1"/>
          </p:nvPr>
        </p:nvSpPr>
        <p:spPr>
          <a:xfrm>
            <a:off x="2200427" y="1508893"/>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1</a:t>
            </a:r>
          </a:p>
        </p:txBody>
      </p:sp>
      <p:sp>
        <p:nvSpPr>
          <p:cNvPr id="4" name="Espace réservé du texte 5"/>
          <p:cNvSpPr>
            <a:spLocks noGrp="1"/>
          </p:cNvSpPr>
          <p:nvPr>
            <p:ph type="body" sz="quarter" idx="11" hasCustomPrompt="1"/>
          </p:nvPr>
        </p:nvSpPr>
        <p:spPr>
          <a:xfrm>
            <a:off x="3216427" y="1508893"/>
            <a:ext cx="6720000" cy="480000"/>
          </a:xfrm>
          <a:solidFill>
            <a:srgbClr val="005386"/>
          </a:solidFill>
        </p:spPr>
        <p:txBody>
          <a:bodyPr lIns="288000" tIns="36000" rIns="72000" bIns="36000" anchor="ctr"/>
          <a:lstStyle>
            <a:lvl1pPr marL="0" indent="0">
              <a:spcBef>
                <a:spcPts val="0"/>
              </a:spcBef>
              <a:buNone/>
              <a:defRPr baseline="0">
                <a:solidFill>
                  <a:schemeClr val="bg1"/>
                </a:solidFill>
              </a:defRPr>
            </a:lvl1pPr>
          </a:lstStyle>
          <a:p>
            <a:pPr lvl="0"/>
            <a:r>
              <a:rPr lang="en-US" noProof="0" dirty="0"/>
              <a:t>First item </a:t>
            </a:r>
            <a:r>
              <a:rPr lang="zh-CN" altLang="en-US" noProof="0" dirty="0"/>
              <a:t>第一</a:t>
            </a:r>
            <a:endParaRPr lang="en-US" noProof="0" dirty="0"/>
          </a:p>
        </p:txBody>
      </p:sp>
      <p:sp>
        <p:nvSpPr>
          <p:cNvPr id="5" name="Espace réservé du texte 3"/>
          <p:cNvSpPr>
            <a:spLocks noGrp="1" noChangeAspect="1"/>
          </p:cNvSpPr>
          <p:nvPr>
            <p:ph type="body" sz="quarter" idx="12" hasCustomPrompt="1"/>
          </p:nvPr>
        </p:nvSpPr>
        <p:spPr>
          <a:xfrm>
            <a:off x="2200427" y="2224944"/>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2</a:t>
            </a:r>
          </a:p>
        </p:txBody>
      </p:sp>
      <p:sp>
        <p:nvSpPr>
          <p:cNvPr id="6" name="Espace réservé du texte 5"/>
          <p:cNvSpPr>
            <a:spLocks noGrp="1"/>
          </p:cNvSpPr>
          <p:nvPr>
            <p:ph type="body" sz="quarter" idx="13" hasCustomPrompt="1"/>
          </p:nvPr>
        </p:nvSpPr>
        <p:spPr>
          <a:xfrm>
            <a:off x="3216427" y="2224944"/>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dirty="0"/>
              <a:t>Second item </a:t>
            </a:r>
            <a:r>
              <a:rPr lang="zh-CN" altLang="en-US" noProof="0" dirty="0"/>
              <a:t>第二</a:t>
            </a:r>
            <a:endParaRPr lang="en-US" noProof="0" dirty="0"/>
          </a:p>
        </p:txBody>
      </p:sp>
      <p:sp>
        <p:nvSpPr>
          <p:cNvPr id="7" name="Espace réservé du texte 3"/>
          <p:cNvSpPr>
            <a:spLocks noGrp="1" noChangeAspect="1"/>
          </p:cNvSpPr>
          <p:nvPr>
            <p:ph type="body" sz="quarter" idx="14" hasCustomPrompt="1"/>
          </p:nvPr>
        </p:nvSpPr>
        <p:spPr>
          <a:xfrm>
            <a:off x="2200427" y="294900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3</a:t>
            </a:r>
          </a:p>
        </p:txBody>
      </p:sp>
      <p:sp>
        <p:nvSpPr>
          <p:cNvPr id="8" name="Espace réservé du texte 5"/>
          <p:cNvSpPr>
            <a:spLocks noGrp="1"/>
          </p:cNvSpPr>
          <p:nvPr>
            <p:ph type="body" sz="quarter" idx="15" hasCustomPrompt="1"/>
          </p:nvPr>
        </p:nvSpPr>
        <p:spPr>
          <a:xfrm>
            <a:off x="3216427" y="294900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Third item</a:t>
            </a:r>
          </a:p>
        </p:txBody>
      </p:sp>
      <p:sp>
        <p:nvSpPr>
          <p:cNvPr id="9" name="Espace réservé du texte 3"/>
          <p:cNvSpPr>
            <a:spLocks noGrp="1" noChangeAspect="1"/>
          </p:cNvSpPr>
          <p:nvPr>
            <p:ph type="body" sz="quarter" idx="16" hasCustomPrompt="1"/>
          </p:nvPr>
        </p:nvSpPr>
        <p:spPr>
          <a:xfrm>
            <a:off x="2200427" y="366908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4</a:t>
            </a:r>
          </a:p>
        </p:txBody>
      </p:sp>
      <p:sp>
        <p:nvSpPr>
          <p:cNvPr id="10" name="Espace réservé du texte 5"/>
          <p:cNvSpPr>
            <a:spLocks noGrp="1"/>
          </p:cNvSpPr>
          <p:nvPr>
            <p:ph type="body" sz="quarter" idx="17" hasCustomPrompt="1"/>
          </p:nvPr>
        </p:nvSpPr>
        <p:spPr>
          <a:xfrm>
            <a:off x="3216427" y="366908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Fourth item</a:t>
            </a:r>
          </a:p>
        </p:txBody>
      </p:sp>
      <p:sp>
        <p:nvSpPr>
          <p:cNvPr id="11" name="Espace réservé du texte 3"/>
          <p:cNvSpPr>
            <a:spLocks noGrp="1" noChangeAspect="1"/>
          </p:cNvSpPr>
          <p:nvPr>
            <p:ph type="body" sz="quarter" idx="18" hasCustomPrompt="1"/>
          </p:nvPr>
        </p:nvSpPr>
        <p:spPr>
          <a:xfrm>
            <a:off x="2200427" y="438916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5</a:t>
            </a:r>
          </a:p>
        </p:txBody>
      </p:sp>
      <p:sp>
        <p:nvSpPr>
          <p:cNvPr id="12" name="Espace réservé du texte 5"/>
          <p:cNvSpPr>
            <a:spLocks noGrp="1"/>
          </p:cNvSpPr>
          <p:nvPr>
            <p:ph type="body" sz="quarter" idx="19" hasCustomPrompt="1"/>
          </p:nvPr>
        </p:nvSpPr>
        <p:spPr>
          <a:xfrm>
            <a:off x="3216427" y="438916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Fifth item</a:t>
            </a:r>
          </a:p>
        </p:txBody>
      </p:sp>
      <p:sp>
        <p:nvSpPr>
          <p:cNvPr id="13" name="Espace réservé du texte 3"/>
          <p:cNvSpPr>
            <a:spLocks noGrp="1" noChangeAspect="1"/>
          </p:cNvSpPr>
          <p:nvPr>
            <p:ph type="body" sz="quarter" idx="20" hasCustomPrompt="1"/>
          </p:nvPr>
        </p:nvSpPr>
        <p:spPr>
          <a:xfrm>
            <a:off x="2200427" y="510924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6</a:t>
            </a:r>
          </a:p>
        </p:txBody>
      </p:sp>
      <p:sp>
        <p:nvSpPr>
          <p:cNvPr id="14" name="Espace réservé du texte 5"/>
          <p:cNvSpPr>
            <a:spLocks noGrp="1"/>
          </p:cNvSpPr>
          <p:nvPr>
            <p:ph type="body" sz="quarter" idx="21" hasCustomPrompt="1"/>
          </p:nvPr>
        </p:nvSpPr>
        <p:spPr>
          <a:xfrm>
            <a:off x="3216427" y="510924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Sixth item</a:t>
            </a:r>
          </a:p>
        </p:txBody>
      </p:sp>
      <p:pic>
        <p:nvPicPr>
          <p:cNvPr id="15" name="图片 14">
            <a:extLst>
              <a:ext uri="{FF2B5EF4-FFF2-40B4-BE49-F238E27FC236}">
                <a16:creationId xmlns:a16="http://schemas.microsoft.com/office/drawing/2014/main" id="{771A461C-0154-4D2D-BE64-21F06B753862}"/>
              </a:ext>
            </a:extLst>
          </p:cNvPr>
          <p:cNvPicPr>
            <a:picLocks noChangeAspect="1"/>
          </p:cNvPicPr>
          <p:nvPr userDrawn="1"/>
        </p:nvPicPr>
        <p:blipFill>
          <a:blip r:embed="rId2"/>
          <a:stretch>
            <a:fillRect/>
          </a:stretch>
        </p:blipFill>
        <p:spPr>
          <a:xfrm>
            <a:off x="10298500" y="2"/>
            <a:ext cx="1694733" cy="717403"/>
          </a:xfrm>
          <a:prstGeom prst="rect">
            <a:avLst/>
          </a:prstGeom>
        </p:spPr>
      </p:pic>
    </p:spTree>
    <p:extLst>
      <p:ext uri="{BB962C8B-B14F-4D97-AF65-F5344CB8AC3E}">
        <p14:creationId xmlns:p14="http://schemas.microsoft.com/office/powerpoint/2010/main" val="3277963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097153" name="图片 6"/>
          <p:cNvPicPr>
            <a:picLocks noChangeAspect="1"/>
          </p:cNvPicPr>
          <p:nvPr userDrawn="1"/>
        </p:nvPicPr>
        <p:blipFill rotWithShape="1">
          <a:blip r:embed="rId2" cstate="print"/>
          <a:srcRect t="3170" b="4255"/>
          <a:stretch>
            <a:fillRect/>
          </a:stretch>
        </p:blipFill>
        <p:spPr>
          <a:xfrm>
            <a:off x="0" y="0"/>
            <a:ext cx="12192000" cy="6858000"/>
          </a:xfrm>
          <a:prstGeom prst="rect">
            <a:avLst/>
          </a:prstGeom>
          <a:effectLst>
            <a:outerShdw blurRad="50800" dist="76200" dir="5400000" algn="t" rotWithShape="0">
              <a:prstClr val="black">
                <a:alpha val="0"/>
              </a:prstClr>
            </a:outerShdw>
          </a:effectLst>
        </p:spPr>
      </p:pic>
      <p:sp>
        <p:nvSpPr>
          <p:cNvPr id="1048581" name="日期占位符 3"/>
          <p:cNvSpPr>
            <a:spLocks noGrp="1"/>
          </p:cNvSpPr>
          <p:nvPr>
            <p:ph type="dt" sz="half" idx="10"/>
          </p:nvPr>
        </p:nvSpPr>
        <p:spPr/>
        <p:txBody>
          <a:bodyPr/>
          <a:lstStyle/>
          <a:p>
            <a:fld id="{171A9A82-A898-4069-AE7D-9F76FADE5ABA}" type="datetime1">
              <a:rPr kumimoji="1" lang="zh-CN" altLang="en-US" smtClean="0"/>
              <a:t>2023/7/31</a:t>
            </a:fld>
            <a:endParaRPr kumimoji="1" lang="zh-CN" altLang="en-US"/>
          </a:p>
        </p:txBody>
      </p:sp>
      <p:sp>
        <p:nvSpPr>
          <p:cNvPr id="1048582" name="页脚占位符 4"/>
          <p:cNvSpPr>
            <a:spLocks noGrp="1"/>
          </p:cNvSpPr>
          <p:nvPr>
            <p:ph type="ftr" sz="quarter" idx="11"/>
          </p:nvPr>
        </p:nvSpPr>
        <p:spPr/>
        <p:txBody>
          <a:bodyPr/>
          <a:lstStyle/>
          <a:p>
            <a:endParaRPr kumimoji="1" lang="zh-CN" altLang="en-US"/>
          </a:p>
        </p:txBody>
      </p:sp>
      <p:sp>
        <p:nvSpPr>
          <p:cNvPr id="1048583" name="幻灯片编号占位符 5"/>
          <p:cNvSpPr>
            <a:spLocks noGrp="1"/>
          </p:cNvSpPr>
          <p:nvPr>
            <p:ph type="sldNum" sz="quarter" idx="12"/>
          </p:nvPr>
        </p:nvSpPr>
        <p:spPr>
          <a:xfrm>
            <a:off x="9448800" y="6460887"/>
            <a:ext cx="2743200" cy="365125"/>
          </a:xfrm>
        </p:spPr>
        <p:txBody>
          <a:bodyPr/>
          <a:lstStyle/>
          <a:p>
            <a:fld id="{C88DAF2A-B50B-B445-AABB-88EA294596A1}" type="slidenum">
              <a:rPr kumimoji="1" lang="zh-CN" altLang="en-US" smtClean="0"/>
              <a:t>‹#›</a:t>
            </a:fld>
            <a:endParaRPr kumimoji="1" lang="zh-CN" altLang="en-US"/>
          </a:p>
        </p:txBody>
      </p:sp>
    </p:spTree>
    <p:extLst>
      <p:ext uri="{BB962C8B-B14F-4D97-AF65-F5344CB8AC3E}">
        <p14:creationId xmlns:p14="http://schemas.microsoft.com/office/powerpoint/2010/main" val="2566282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2097153" name="图片 6"/>
          <p:cNvPicPr>
            <a:picLocks noChangeAspect="1"/>
          </p:cNvPicPr>
          <p:nvPr userDrawn="1"/>
        </p:nvPicPr>
        <p:blipFill rotWithShape="1">
          <a:blip r:embed="rId2" cstate="print"/>
          <a:srcRect t="3170" b="4255"/>
          <a:stretch>
            <a:fillRect/>
          </a:stretch>
        </p:blipFill>
        <p:spPr>
          <a:xfrm>
            <a:off x="0" y="0"/>
            <a:ext cx="12192000" cy="6858000"/>
          </a:xfrm>
          <a:prstGeom prst="rect">
            <a:avLst/>
          </a:prstGeom>
          <a:effectLst>
            <a:outerShdw blurRad="50800" dist="76200" dir="5400000" algn="t" rotWithShape="0">
              <a:prstClr val="black">
                <a:alpha val="0"/>
              </a:prstClr>
            </a:outerShdw>
          </a:effectLst>
        </p:spPr>
      </p:pic>
      <p:sp>
        <p:nvSpPr>
          <p:cNvPr id="1048581" name="日期占位符 3"/>
          <p:cNvSpPr>
            <a:spLocks noGrp="1"/>
          </p:cNvSpPr>
          <p:nvPr>
            <p:ph type="dt" sz="half" idx="10"/>
          </p:nvPr>
        </p:nvSpPr>
        <p:spPr/>
        <p:txBody>
          <a:bodyPr/>
          <a:lstStyle/>
          <a:p>
            <a:fld id="{171A9A82-A898-4069-AE7D-9F76FADE5ABA}" type="datetime1">
              <a:rPr kumimoji="1" lang="zh-CN" altLang="en-US" smtClean="0"/>
              <a:t>2023/7/31</a:t>
            </a:fld>
            <a:endParaRPr kumimoji="1" lang="zh-CN" altLang="en-US"/>
          </a:p>
        </p:txBody>
      </p:sp>
      <p:sp>
        <p:nvSpPr>
          <p:cNvPr id="1048582" name="页脚占位符 4"/>
          <p:cNvSpPr>
            <a:spLocks noGrp="1"/>
          </p:cNvSpPr>
          <p:nvPr>
            <p:ph type="ftr" sz="quarter" idx="11"/>
          </p:nvPr>
        </p:nvSpPr>
        <p:spPr/>
        <p:txBody>
          <a:bodyPr/>
          <a:lstStyle/>
          <a:p>
            <a:endParaRPr kumimoji="1" lang="zh-CN" altLang="en-US"/>
          </a:p>
        </p:txBody>
      </p:sp>
      <p:sp>
        <p:nvSpPr>
          <p:cNvPr id="1048583" name="幻灯片编号占位符 5"/>
          <p:cNvSpPr>
            <a:spLocks noGrp="1"/>
          </p:cNvSpPr>
          <p:nvPr>
            <p:ph type="sldNum" sz="quarter" idx="12"/>
          </p:nvPr>
        </p:nvSpPr>
        <p:spPr>
          <a:xfrm>
            <a:off x="9448800" y="6460887"/>
            <a:ext cx="2743200" cy="365125"/>
          </a:xfrm>
        </p:spPr>
        <p:txBody>
          <a:bodyPr/>
          <a:lstStyle/>
          <a:p>
            <a:fld id="{C88DAF2A-B50B-B445-AABB-88EA294596A1}" type="slidenum">
              <a:rPr kumimoji="1" lang="zh-CN" altLang="en-US" smtClean="0"/>
              <a:t>‹#›</a:t>
            </a:fld>
            <a:endParaRPr kumimoji="1" lang="zh-CN" altLang="en-US"/>
          </a:p>
        </p:txBody>
      </p:sp>
    </p:spTree>
    <p:extLst>
      <p:ext uri="{BB962C8B-B14F-4D97-AF65-F5344CB8AC3E}">
        <p14:creationId xmlns:p14="http://schemas.microsoft.com/office/powerpoint/2010/main" val="2796211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889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96FA98D-2CE0-445E-BDA6-6B493220775E}"/>
              </a:ext>
            </a:extLst>
          </p:cNvPr>
          <p:cNvPicPr>
            <a:picLocks noChangeAspect="1"/>
          </p:cNvPicPr>
          <p:nvPr userDrawn="1"/>
        </p:nvPicPr>
        <p:blipFill rotWithShape="1">
          <a:blip r:embed="rId2"/>
          <a:srcRect r="57720" b="-1440"/>
          <a:stretch/>
        </p:blipFill>
        <p:spPr>
          <a:xfrm>
            <a:off x="1438327" y="2166461"/>
            <a:ext cx="2209823" cy="2244368"/>
          </a:xfrm>
          <a:prstGeom prst="rect">
            <a:avLst/>
          </a:prstGeom>
        </p:spPr>
      </p:pic>
    </p:spTree>
    <p:extLst>
      <p:ext uri="{BB962C8B-B14F-4D97-AF65-F5344CB8AC3E}">
        <p14:creationId xmlns:p14="http://schemas.microsoft.com/office/powerpoint/2010/main" val="3124328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3" name="Espace réservé du texte 3"/>
          <p:cNvSpPr>
            <a:spLocks noGrp="1" noChangeAspect="1"/>
          </p:cNvSpPr>
          <p:nvPr>
            <p:ph type="body" sz="quarter" idx="10" hasCustomPrompt="1"/>
          </p:nvPr>
        </p:nvSpPr>
        <p:spPr>
          <a:xfrm>
            <a:off x="2200427" y="1508893"/>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1</a:t>
            </a:r>
          </a:p>
        </p:txBody>
      </p:sp>
      <p:sp>
        <p:nvSpPr>
          <p:cNvPr id="4" name="Espace réservé du texte 5"/>
          <p:cNvSpPr>
            <a:spLocks noGrp="1"/>
          </p:cNvSpPr>
          <p:nvPr>
            <p:ph type="body" sz="quarter" idx="11" hasCustomPrompt="1"/>
          </p:nvPr>
        </p:nvSpPr>
        <p:spPr>
          <a:xfrm>
            <a:off x="3216427" y="1508893"/>
            <a:ext cx="6720000" cy="480000"/>
          </a:xfrm>
          <a:solidFill>
            <a:srgbClr val="005386"/>
          </a:solidFill>
        </p:spPr>
        <p:txBody>
          <a:bodyPr lIns="288000" tIns="36000" rIns="72000" bIns="36000" anchor="ctr"/>
          <a:lstStyle>
            <a:lvl1pPr marL="0" indent="0">
              <a:spcBef>
                <a:spcPts val="0"/>
              </a:spcBef>
              <a:buNone/>
              <a:defRPr baseline="0">
                <a:solidFill>
                  <a:schemeClr val="bg1"/>
                </a:solidFill>
              </a:defRPr>
            </a:lvl1pPr>
          </a:lstStyle>
          <a:p>
            <a:pPr lvl="0"/>
            <a:r>
              <a:rPr lang="en-US" noProof="0" dirty="0"/>
              <a:t>First item </a:t>
            </a:r>
            <a:r>
              <a:rPr lang="zh-CN" altLang="en-US" noProof="0" dirty="0"/>
              <a:t>第一</a:t>
            </a:r>
            <a:endParaRPr lang="en-US" noProof="0" dirty="0"/>
          </a:p>
        </p:txBody>
      </p:sp>
      <p:sp>
        <p:nvSpPr>
          <p:cNvPr id="5" name="Espace réservé du texte 3"/>
          <p:cNvSpPr>
            <a:spLocks noGrp="1" noChangeAspect="1"/>
          </p:cNvSpPr>
          <p:nvPr>
            <p:ph type="body" sz="quarter" idx="12" hasCustomPrompt="1"/>
          </p:nvPr>
        </p:nvSpPr>
        <p:spPr>
          <a:xfrm>
            <a:off x="2200427" y="2224944"/>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2</a:t>
            </a:r>
          </a:p>
        </p:txBody>
      </p:sp>
      <p:sp>
        <p:nvSpPr>
          <p:cNvPr id="6" name="Espace réservé du texte 5"/>
          <p:cNvSpPr>
            <a:spLocks noGrp="1"/>
          </p:cNvSpPr>
          <p:nvPr>
            <p:ph type="body" sz="quarter" idx="13" hasCustomPrompt="1"/>
          </p:nvPr>
        </p:nvSpPr>
        <p:spPr>
          <a:xfrm>
            <a:off x="3216427" y="2224944"/>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dirty="0"/>
              <a:t>Second item </a:t>
            </a:r>
            <a:r>
              <a:rPr lang="zh-CN" altLang="en-US" noProof="0" dirty="0"/>
              <a:t>第二</a:t>
            </a:r>
            <a:endParaRPr lang="en-US" noProof="0" dirty="0"/>
          </a:p>
        </p:txBody>
      </p:sp>
      <p:sp>
        <p:nvSpPr>
          <p:cNvPr id="7" name="Espace réservé du texte 3"/>
          <p:cNvSpPr>
            <a:spLocks noGrp="1" noChangeAspect="1"/>
          </p:cNvSpPr>
          <p:nvPr>
            <p:ph type="body" sz="quarter" idx="14" hasCustomPrompt="1"/>
          </p:nvPr>
        </p:nvSpPr>
        <p:spPr>
          <a:xfrm>
            <a:off x="2200427" y="294900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3</a:t>
            </a:r>
          </a:p>
        </p:txBody>
      </p:sp>
      <p:sp>
        <p:nvSpPr>
          <p:cNvPr id="8" name="Espace réservé du texte 5"/>
          <p:cNvSpPr>
            <a:spLocks noGrp="1"/>
          </p:cNvSpPr>
          <p:nvPr>
            <p:ph type="body" sz="quarter" idx="15" hasCustomPrompt="1"/>
          </p:nvPr>
        </p:nvSpPr>
        <p:spPr>
          <a:xfrm>
            <a:off x="3216427" y="294900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Third item</a:t>
            </a:r>
          </a:p>
        </p:txBody>
      </p:sp>
      <p:sp>
        <p:nvSpPr>
          <p:cNvPr id="9" name="Espace réservé du texte 3"/>
          <p:cNvSpPr>
            <a:spLocks noGrp="1" noChangeAspect="1"/>
          </p:cNvSpPr>
          <p:nvPr>
            <p:ph type="body" sz="quarter" idx="16" hasCustomPrompt="1"/>
          </p:nvPr>
        </p:nvSpPr>
        <p:spPr>
          <a:xfrm>
            <a:off x="2200427" y="366908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4</a:t>
            </a:r>
          </a:p>
        </p:txBody>
      </p:sp>
      <p:sp>
        <p:nvSpPr>
          <p:cNvPr id="10" name="Espace réservé du texte 5"/>
          <p:cNvSpPr>
            <a:spLocks noGrp="1"/>
          </p:cNvSpPr>
          <p:nvPr>
            <p:ph type="body" sz="quarter" idx="17" hasCustomPrompt="1"/>
          </p:nvPr>
        </p:nvSpPr>
        <p:spPr>
          <a:xfrm>
            <a:off x="3216427" y="366908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Fourth item</a:t>
            </a:r>
          </a:p>
        </p:txBody>
      </p:sp>
      <p:sp>
        <p:nvSpPr>
          <p:cNvPr id="11" name="Espace réservé du texte 3"/>
          <p:cNvSpPr>
            <a:spLocks noGrp="1" noChangeAspect="1"/>
          </p:cNvSpPr>
          <p:nvPr>
            <p:ph type="body" sz="quarter" idx="18" hasCustomPrompt="1"/>
          </p:nvPr>
        </p:nvSpPr>
        <p:spPr>
          <a:xfrm>
            <a:off x="2200427" y="438916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5</a:t>
            </a:r>
          </a:p>
        </p:txBody>
      </p:sp>
      <p:sp>
        <p:nvSpPr>
          <p:cNvPr id="12" name="Espace réservé du texte 5"/>
          <p:cNvSpPr>
            <a:spLocks noGrp="1"/>
          </p:cNvSpPr>
          <p:nvPr>
            <p:ph type="body" sz="quarter" idx="19" hasCustomPrompt="1"/>
          </p:nvPr>
        </p:nvSpPr>
        <p:spPr>
          <a:xfrm>
            <a:off x="3216427" y="438916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Fifth item</a:t>
            </a:r>
          </a:p>
        </p:txBody>
      </p:sp>
      <p:sp>
        <p:nvSpPr>
          <p:cNvPr id="13" name="Espace réservé du texte 3"/>
          <p:cNvSpPr>
            <a:spLocks noGrp="1" noChangeAspect="1"/>
          </p:cNvSpPr>
          <p:nvPr>
            <p:ph type="body" sz="quarter" idx="20" hasCustomPrompt="1"/>
          </p:nvPr>
        </p:nvSpPr>
        <p:spPr>
          <a:xfrm>
            <a:off x="2200427" y="510924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6</a:t>
            </a:r>
          </a:p>
        </p:txBody>
      </p:sp>
      <p:sp>
        <p:nvSpPr>
          <p:cNvPr id="14" name="Espace réservé du texte 5"/>
          <p:cNvSpPr>
            <a:spLocks noGrp="1"/>
          </p:cNvSpPr>
          <p:nvPr>
            <p:ph type="body" sz="quarter" idx="21" hasCustomPrompt="1"/>
          </p:nvPr>
        </p:nvSpPr>
        <p:spPr>
          <a:xfrm>
            <a:off x="3216427" y="510924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Sixth item</a:t>
            </a:r>
          </a:p>
        </p:txBody>
      </p:sp>
      <p:pic>
        <p:nvPicPr>
          <p:cNvPr id="15" name="图片 14">
            <a:extLst>
              <a:ext uri="{FF2B5EF4-FFF2-40B4-BE49-F238E27FC236}">
                <a16:creationId xmlns:a16="http://schemas.microsoft.com/office/drawing/2014/main" id="{771A461C-0154-4D2D-BE64-21F06B753862}"/>
              </a:ext>
            </a:extLst>
          </p:cNvPr>
          <p:cNvPicPr>
            <a:picLocks noChangeAspect="1"/>
          </p:cNvPicPr>
          <p:nvPr userDrawn="1"/>
        </p:nvPicPr>
        <p:blipFill>
          <a:blip r:embed="rId2"/>
          <a:stretch>
            <a:fillRect/>
          </a:stretch>
        </p:blipFill>
        <p:spPr>
          <a:xfrm>
            <a:off x="10298500" y="2"/>
            <a:ext cx="1694733" cy="717403"/>
          </a:xfrm>
          <a:prstGeom prst="rect">
            <a:avLst/>
          </a:prstGeom>
        </p:spPr>
      </p:pic>
    </p:spTree>
    <p:extLst>
      <p:ext uri="{BB962C8B-B14F-4D97-AF65-F5344CB8AC3E}">
        <p14:creationId xmlns:p14="http://schemas.microsoft.com/office/powerpoint/2010/main" val="1931265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Corp Template_2014">
    <p:spTree>
      <p:nvGrpSpPr>
        <p:cNvPr id="1" name=""/>
        <p:cNvGrpSpPr/>
        <p:nvPr/>
      </p:nvGrpSpPr>
      <p:grpSpPr>
        <a:xfrm>
          <a:off x="0" y="0"/>
          <a:ext cx="0" cy="0"/>
          <a:chOff x="0" y="0"/>
          <a:chExt cx="0" cy="0"/>
        </a:xfrm>
      </p:grpSpPr>
      <p:sp>
        <p:nvSpPr>
          <p:cNvPr id="6" name="Title 5"/>
          <p:cNvSpPr>
            <a:spLocks noGrp="1"/>
          </p:cNvSpPr>
          <p:nvPr>
            <p:ph type="title"/>
          </p:nvPr>
        </p:nvSpPr>
        <p:spPr>
          <a:xfrm>
            <a:off x="620973" y="158270"/>
            <a:ext cx="5200945" cy="498764"/>
          </a:xfrm>
        </p:spPr>
        <p:txBody>
          <a:bodyPr/>
          <a:lstStyle>
            <a:lvl1pPr>
              <a:defRPr sz="3200" baseline="0"/>
            </a:lvl1pPr>
          </a:lstStyle>
          <a:p>
            <a:r>
              <a:rPr lang="zh-CN" altLang="en-US" dirty="0"/>
              <a:t>单击此处编辑母版标题样式</a:t>
            </a:r>
            <a:endParaRPr lang="en-US" dirty="0"/>
          </a:p>
        </p:txBody>
      </p:sp>
      <p:pic>
        <p:nvPicPr>
          <p:cNvPr id="3" name="图片 2">
            <a:extLst>
              <a:ext uri="{FF2B5EF4-FFF2-40B4-BE49-F238E27FC236}">
                <a16:creationId xmlns:a16="http://schemas.microsoft.com/office/drawing/2014/main" id="{80E6B576-9D8D-44A2-BCD4-BB14D8C3A3AB}"/>
              </a:ext>
            </a:extLst>
          </p:cNvPr>
          <p:cNvPicPr>
            <a:picLocks noChangeAspect="1"/>
          </p:cNvPicPr>
          <p:nvPr userDrawn="1"/>
        </p:nvPicPr>
        <p:blipFill>
          <a:blip r:embed="rId2"/>
          <a:stretch>
            <a:fillRect/>
          </a:stretch>
        </p:blipFill>
        <p:spPr>
          <a:xfrm>
            <a:off x="10298792" y="27217"/>
            <a:ext cx="1694733" cy="717403"/>
          </a:xfrm>
          <a:prstGeom prst="rect">
            <a:avLst/>
          </a:prstGeom>
        </p:spPr>
      </p:pic>
    </p:spTree>
    <p:extLst>
      <p:ext uri="{BB962C8B-B14F-4D97-AF65-F5344CB8AC3E}">
        <p14:creationId xmlns:p14="http://schemas.microsoft.com/office/powerpoint/2010/main" val="542595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pPr/>
              <a:t>2023/7/31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656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duotone>
              <a:prstClr val="black"/>
              <a:srgbClr val="0099FF">
                <a:tint val="45000"/>
                <a:satMod val="400000"/>
              </a:srgbClr>
            </a:duotone>
            <a:extLst>
              <a:ext uri="{28A0092B-C50C-407E-A947-70E740481C1C}">
                <a14:useLocalDpi xmlns:a14="http://schemas.microsoft.com/office/drawing/2010/main" val="0"/>
              </a:ext>
            </a:extLst>
          </a:blip>
          <a:stretch>
            <a:fillRect/>
          </a:stretch>
        </p:blipFill>
        <p:spPr>
          <a:xfrm>
            <a:off x="0" y="-2"/>
            <a:ext cx="12192002" cy="6858001"/>
          </a:xfrm>
          <a:prstGeom prst="rect">
            <a:avLst/>
          </a:prstGeom>
        </p:spPr>
      </p:pic>
      <p:sp>
        <p:nvSpPr>
          <p:cNvPr id="8" name="直角三角形 7"/>
          <p:cNvSpPr/>
          <p:nvPr userDrawn="1"/>
        </p:nvSpPr>
        <p:spPr>
          <a:xfrm flipV="1">
            <a:off x="0" y="0"/>
            <a:ext cx="6013654" cy="4689000"/>
          </a:xfrm>
          <a:prstGeom prst="rtTriangle">
            <a:avLst/>
          </a:prstGeom>
          <a:solidFill>
            <a:srgbClr val="59C3EB"/>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直角三角形 8"/>
          <p:cNvSpPr/>
          <p:nvPr userDrawn="1"/>
        </p:nvSpPr>
        <p:spPr>
          <a:xfrm flipV="1">
            <a:off x="0" y="0"/>
            <a:ext cx="3936000" cy="3069000"/>
          </a:xfrm>
          <a:prstGeom prst="rtTriangle">
            <a:avLst/>
          </a:prstGeom>
          <a:solidFill>
            <a:srgbClr val="EFEF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直角三角形 9"/>
          <p:cNvSpPr/>
          <p:nvPr userDrawn="1"/>
        </p:nvSpPr>
        <p:spPr>
          <a:xfrm flipH="1">
            <a:off x="6079054" y="2091579"/>
            <a:ext cx="6112946" cy="4766421"/>
          </a:xfrm>
          <a:prstGeom prst="rtTriangle">
            <a:avLst/>
          </a:prstGeom>
          <a:solidFill>
            <a:srgbClr val="16364F"/>
          </a:solidFill>
          <a:ln>
            <a:noFill/>
          </a:ln>
          <a:effectLst>
            <a:outerShdw blurRad="508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userDrawn="1"/>
        </p:nvCxnSpPr>
        <p:spPr>
          <a:xfrm flipV="1">
            <a:off x="0" y="536300"/>
            <a:ext cx="696000" cy="540000"/>
          </a:xfrm>
          <a:prstGeom prst="line">
            <a:avLst/>
          </a:prstGeom>
          <a:ln>
            <a:solidFill>
              <a:srgbClr val="59C3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flipH="1">
            <a:off x="888700" y="-12702"/>
            <a:ext cx="1440000" cy="1089002"/>
          </a:xfrm>
          <a:prstGeom prst="line">
            <a:avLst/>
          </a:prstGeom>
          <a:ln>
            <a:solidFill>
              <a:srgbClr val="59C3E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flipH="1">
            <a:off x="9135527" y="3428998"/>
            <a:ext cx="3056474" cy="25200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934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pPr/>
              <a:t>2023/7/31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860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pPr/>
              <a:t>2023/7/31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1944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Corp Template_2014">
    <p:spTree>
      <p:nvGrpSpPr>
        <p:cNvPr id="1" name=""/>
        <p:cNvGrpSpPr/>
        <p:nvPr/>
      </p:nvGrpSpPr>
      <p:grpSpPr>
        <a:xfrm>
          <a:off x="0" y="0"/>
          <a:ext cx="0" cy="0"/>
          <a:chOff x="0" y="0"/>
          <a:chExt cx="0" cy="0"/>
        </a:xfrm>
      </p:grpSpPr>
      <p:sp>
        <p:nvSpPr>
          <p:cNvPr id="6" name="Title 5"/>
          <p:cNvSpPr>
            <a:spLocks noGrp="1"/>
          </p:cNvSpPr>
          <p:nvPr>
            <p:ph type="title"/>
          </p:nvPr>
        </p:nvSpPr>
        <p:spPr>
          <a:xfrm>
            <a:off x="620973" y="158270"/>
            <a:ext cx="5200945" cy="498764"/>
          </a:xfrm>
        </p:spPr>
        <p:txBody>
          <a:bodyPr/>
          <a:lstStyle>
            <a:lvl1pPr>
              <a:defRPr sz="3200" baseline="0"/>
            </a:lvl1pPr>
          </a:lstStyle>
          <a:p>
            <a:r>
              <a:rPr lang="zh-CN" altLang="en-US" dirty="0"/>
              <a:t>单击此处编辑母版标题样式</a:t>
            </a:r>
            <a:endParaRPr lang="en-US" dirty="0"/>
          </a:p>
        </p:txBody>
      </p:sp>
    </p:spTree>
    <p:extLst>
      <p:ext uri="{BB962C8B-B14F-4D97-AF65-F5344CB8AC3E}">
        <p14:creationId xmlns:p14="http://schemas.microsoft.com/office/powerpoint/2010/main" val="2688422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pPr/>
              <a:t>2023/7/31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6758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pPr/>
              <a:t>2023/7/31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9010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pPr/>
              <a:t>2023/7/31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7066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pPr/>
              <a:t>2023/7/31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9155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pPr/>
              <a:t>2023/7/31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9174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pPr/>
              <a:t>2023/7/31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1326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ECD0E68-991F-4E7D-A7E8-880A0EB39F25}" type="datetimeFigureOut">
              <a:rPr lang="zh-CN" altLang="en-US" smtClean="0">
                <a:solidFill>
                  <a:prstClr val="black">
                    <a:tint val="75000"/>
                  </a:prstClr>
                </a:solidFill>
              </a:rPr>
              <a:pPr/>
              <a:t>2023/7/31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1C8954-404D-48F2-801A-8F5F70B1DA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8146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63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3" name="Espace réservé du texte 3"/>
          <p:cNvSpPr>
            <a:spLocks noGrp="1" noChangeAspect="1"/>
          </p:cNvSpPr>
          <p:nvPr>
            <p:ph type="body" sz="quarter" idx="10" hasCustomPrompt="1"/>
          </p:nvPr>
        </p:nvSpPr>
        <p:spPr>
          <a:xfrm>
            <a:off x="2200427" y="1508893"/>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1</a:t>
            </a:r>
          </a:p>
        </p:txBody>
      </p:sp>
      <p:sp>
        <p:nvSpPr>
          <p:cNvPr id="4" name="Espace réservé du texte 5"/>
          <p:cNvSpPr>
            <a:spLocks noGrp="1"/>
          </p:cNvSpPr>
          <p:nvPr>
            <p:ph type="body" sz="quarter" idx="11" hasCustomPrompt="1"/>
          </p:nvPr>
        </p:nvSpPr>
        <p:spPr>
          <a:xfrm>
            <a:off x="3216427" y="1508893"/>
            <a:ext cx="6720000" cy="480000"/>
          </a:xfrm>
          <a:solidFill>
            <a:srgbClr val="005386"/>
          </a:solidFill>
        </p:spPr>
        <p:txBody>
          <a:bodyPr lIns="288000" tIns="36000" rIns="72000" bIns="36000" anchor="ctr"/>
          <a:lstStyle>
            <a:lvl1pPr marL="0" indent="0">
              <a:spcBef>
                <a:spcPts val="0"/>
              </a:spcBef>
              <a:buNone/>
              <a:defRPr baseline="0">
                <a:solidFill>
                  <a:schemeClr val="bg1"/>
                </a:solidFill>
              </a:defRPr>
            </a:lvl1pPr>
          </a:lstStyle>
          <a:p>
            <a:pPr lvl="0"/>
            <a:r>
              <a:rPr lang="en-US" noProof="0" dirty="0"/>
              <a:t>First item </a:t>
            </a:r>
            <a:r>
              <a:rPr lang="zh-CN" altLang="en-US" noProof="0" dirty="0"/>
              <a:t>第一</a:t>
            </a:r>
            <a:endParaRPr lang="en-US" noProof="0" dirty="0"/>
          </a:p>
        </p:txBody>
      </p:sp>
      <p:sp>
        <p:nvSpPr>
          <p:cNvPr id="5" name="Espace réservé du texte 3"/>
          <p:cNvSpPr>
            <a:spLocks noGrp="1" noChangeAspect="1"/>
          </p:cNvSpPr>
          <p:nvPr>
            <p:ph type="body" sz="quarter" idx="12" hasCustomPrompt="1"/>
          </p:nvPr>
        </p:nvSpPr>
        <p:spPr>
          <a:xfrm>
            <a:off x="2200427" y="2224944"/>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2</a:t>
            </a:r>
          </a:p>
        </p:txBody>
      </p:sp>
      <p:sp>
        <p:nvSpPr>
          <p:cNvPr id="6" name="Espace réservé du texte 5"/>
          <p:cNvSpPr>
            <a:spLocks noGrp="1"/>
          </p:cNvSpPr>
          <p:nvPr>
            <p:ph type="body" sz="quarter" idx="13" hasCustomPrompt="1"/>
          </p:nvPr>
        </p:nvSpPr>
        <p:spPr>
          <a:xfrm>
            <a:off x="3216427" y="2224944"/>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dirty="0"/>
              <a:t>Second item </a:t>
            </a:r>
            <a:r>
              <a:rPr lang="zh-CN" altLang="en-US" noProof="0" dirty="0"/>
              <a:t>第二</a:t>
            </a:r>
            <a:endParaRPr lang="en-US" noProof="0" dirty="0"/>
          </a:p>
        </p:txBody>
      </p:sp>
      <p:sp>
        <p:nvSpPr>
          <p:cNvPr id="7" name="Espace réservé du texte 3"/>
          <p:cNvSpPr>
            <a:spLocks noGrp="1" noChangeAspect="1"/>
          </p:cNvSpPr>
          <p:nvPr>
            <p:ph type="body" sz="quarter" idx="14" hasCustomPrompt="1"/>
          </p:nvPr>
        </p:nvSpPr>
        <p:spPr>
          <a:xfrm>
            <a:off x="2200427" y="294900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3</a:t>
            </a:r>
          </a:p>
        </p:txBody>
      </p:sp>
      <p:sp>
        <p:nvSpPr>
          <p:cNvPr id="8" name="Espace réservé du texte 5"/>
          <p:cNvSpPr>
            <a:spLocks noGrp="1"/>
          </p:cNvSpPr>
          <p:nvPr>
            <p:ph type="body" sz="quarter" idx="15" hasCustomPrompt="1"/>
          </p:nvPr>
        </p:nvSpPr>
        <p:spPr>
          <a:xfrm>
            <a:off x="3216427" y="294900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Third item</a:t>
            </a:r>
          </a:p>
        </p:txBody>
      </p:sp>
      <p:sp>
        <p:nvSpPr>
          <p:cNvPr id="9" name="Espace réservé du texte 3"/>
          <p:cNvSpPr>
            <a:spLocks noGrp="1" noChangeAspect="1"/>
          </p:cNvSpPr>
          <p:nvPr>
            <p:ph type="body" sz="quarter" idx="16" hasCustomPrompt="1"/>
          </p:nvPr>
        </p:nvSpPr>
        <p:spPr>
          <a:xfrm>
            <a:off x="2200427" y="366908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4</a:t>
            </a:r>
          </a:p>
        </p:txBody>
      </p:sp>
      <p:sp>
        <p:nvSpPr>
          <p:cNvPr id="10" name="Espace réservé du texte 5"/>
          <p:cNvSpPr>
            <a:spLocks noGrp="1"/>
          </p:cNvSpPr>
          <p:nvPr>
            <p:ph type="body" sz="quarter" idx="17" hasCustomPrompt="1"/>
          </p:nvPr>
        </p:nvSpPr>
        <p:spPr>
          <a:xfrm>
            <a:off x="3216427" y="366908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Fourth item</a:t>
            </a:r>
          </a:p>
        </p:txBody>
      </p:sp>
      <p:sp>
        <p:nvSpPr>
          <p:cNvPr id="11" name="Espace réservé du texte 3"/>
          <p:cNvSpPr>
            <a:spLocks noGrp="1" noChangeAspect="1"/>
          </p:cNvSpPr>
          <p:nvPr>
            <p:ph type="body" sz="quarter" idx="18" hasCustomPrompt="1"/>
          </p:nvPr>
        </p:nvSpPr>
        <p:spPr>
          <a:xfrm>
            <a:off x="2200427" y="438916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5</a:t>
            </a:r>
          </a:p>
        </p:txBody>
      </p:sp>
      <p:sp>
        <p:nvSpPr>
          <p:cNvPr id="12" name="Espace réservé du texte 5"/>
          <p:cNvSpPr>
            <a:spLocks noGrp="1"/>
          </p:cNvSpPr>
          <p:nvPr>
            <p:ph type="body" sz="quarter" idx="19" hasCustomPrompt="1"/>
          </p:nvPr>
        </p:nvSpPr>
        <p:spPr>
          <a:xfrm>
            <a:off x="3216427" y="438916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Fifth item</a:t>
            </a:r>
          </a:p>
        </p:txBody>
      </p:sp>
      <p:sp>
        <p:nvSpPr>
          <p:cNvPr id="13" name="Espace réservé du texte 3"/>
          <p:cNvSpPr>
            <a:spLocks noGrp="1" noChangeAspect="1"/>
          </p:cNvSpPr>
          <p:nvPr>
            <p:ph type="body" sz="quarter" idx="20" hasCustomPrompt="1"/>
          </p:nvPr>
        </p:nvSpPr>
        <p:spPr>
          <a:xfrm>
            <a:off x="2200427" y="5109240"/>
            <a:ext cx="480000" cy="480000"/>
          </a:xfrm>
          <a:solidFill>
            <a:srgbClr val="005386"/>
          </a:solidFill>
        </p:spPr>
        <p:txBody>
          <a:bodyPr lIns="36000" tIns="36000" rIns="36000" bIns="36000" anchor="ctr">
            <a:normAutofit/>
          </a:bodyPr>
          <a:lstStyle>
            <a:lvl1pPr algn="ctr">
              <a:buNone/>
              <a:defRPr sz="2667" b="1" baseline="0">
                <a:solidFill>
                  <a:schemeClr val="bg1"/>
                </a:solidFill>
              </a:defRPr>
            </a:lvl1pPr>
            <a:lvl5pPr>
              <a:buNone/>
              <a:defRPr/>
            </a:lvl5pPr>
          </a:lstStyle>
          <a:p>
            <a:pPr lvl="0"/>
            <a:r>
              <a:rPr lang="en-US" noProof="0" dirty="0"/>
              <a:t>6</a:t>
            </a:r>
          </a:p>
        </p:txBody>
      </p:sp>
      <p:sp>
        <p:nvSpPr>
          <p:cNvPr id="14" name="Espace réservé du texte 5"/>
          <p:cNvSpPr>
            <a:spLocks noGrp="1"/>
          </p:cNvSpPr>
          <p:nvPr>
            <p:ph type="body" sz="quarter" idx="21" hasCustomPrompt="1"/>
          </p:nvPr>
        </p:nvSpPr>
        <p:spPr>
          <a:xfrm>
            <a:off x="3216427" y="5109240"/>
            <a:ext cx="6720000" cy="480000"/>
          </a:xfrm>
          <a:noFill/>
        </p:spPr>
        <p:txBody>
          <a:bodyPr lIns="288000" tIns="36000" rIns="72000" bIns="36000" anchor="ctr"/>
          <a:lstStyle>
            <a:lvl1pPr marL="0" indent="0">
              <a:spcBef>
                <a:spcPts val="0"/>
              </a:spcBef>
              <a:buNone/>
              <a:defRPr baseline="0">
                <a:solidFill>
                  <a:srgbClr val="005386"/>
                </a:solidFill>
              </a:defRPr>
            </a:lvl1pPr>
          </a:lstStyle>
          <a:p>
            <a:pPr lvl="0"/>
            <a:r>
              <a:rPr lang="en-US" noProof="0"/>
              <a:t>Sixth item</a:t>
            </a:r>
          </a:p>
        </p:txBody>
      </p:sp>
    </p:spTree>
    <p:extLst>
      <p:ext uri="{BB962C8B-B14F-4D97-AF65-F5344CB8AC3E}">
        <p14:creationId xmlns:p14="http://schemas.microsoft.com/office/powerpoint/2010/main" val="79837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en-US"/>
          </a:p>
        </p:txBody>
      </p:sp>
      <p:sp>
        <p:nvSpPr>
          <p:cNvPr id="3" name="Footer Placeholder 2"/>
          <p:cNvSpPr>
            <a:spLocks noGrp="1"/>
          </p:cNvSpPr>
          <p:nvPr>
            <p:ph type="ftr" sz="quarter" idx="11"/>
          </p:nvPr>
        </p:nvSpPr>
        <p:spPr/>
        <p:txBody>
          <a:bodyPr/>
          <a:lstStyle/>
          <a:p>
            <a:pPr>
              <a:defRPr/>
            </a:pPr>
            <a:endParaRPr lang="zh-CN" altLang="en-US" dirty="0"/>
          </a:p>
        </p:txBody>
      </p:sp>
      <p:sp>
        <p:nvSpPr>
          <p:cNvPr id="4" name="Slide Number Placeholder 3"/>
          <p:cNvSpPr>
            <a:spLocks noGrp="1"/>
          </p:cNvSpPr>
          <p:nvPr>
            <p:ph type="sldNum" sz="quarter" idx="12"/>
          </p:nvPr>
        </p:nvSpPr>
        <p:spPr/>
        <p:txBody>
          <a:bodyPr/>
          <a:lstStyle/>
          <a:p>
            <a:pPr>
              <a:defRPr/>
            </a:pPr>
            <a:fld id="{CBD7ED45-7598-415A-B2B1-7F35702A6283}" type="slidenum">
              <a:rPr lang="en-US" altLang="zh-CN" smtClean="0"/>
              <a:t>‹#›</a:t>
            </a:fld>
            <a:endParaRPr lang="en-US" altLang="zh-CN" dirty="0"/>
          </a:p>
        </p:txBody>
      </p:sp>
    </p:spTree>
    <p:extLst>
      <p:ext uri="{BB962C8B-B14F-4D97-AF65-F5344CB8AC3E}">
        <p14:creationId xmlns:p14="http://schemas.microsoft.com/office/powerpoint/2010/main" val="227513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01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19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5"/>
          <p:cNvSpPr>
            <a:spLocks noGrp="1"/>
          </p:cNvSpPr>
          <p:nvPr>
            <p:ph type="pic" sz="quarter" idx="10"/>
          </p:nvPr>
        </p:nvSpPr>
        <p:spPr>
          <a:xfrm>
            <a:off x="192087" y="190500"/>
            <a:ext cx="4038600" cy="4038600"/>
          </a:xfrm>
          <a:custGeom>
            <a:avLst/>
            <a:gdLst>
              <a:gd name="connsiteX0" fmla="*/ 2019300 w 4038600"/>
              <a:gd name="connsiteY0" fmla="*/ 0 h 4038600"/>
              <a:gd name="connsiteX1" fmla="*/ 4038600 w 4038600"/>
              <a:gd name="connsiteY1" fmla="*/ 2019300 h 4038600"/>
              <a:gd name="connsiteX2" fmla="*/ 2019300 w 4038600"/>
              <a:gd name="connsiteY2" fmla="*/ 4038600 h 4038600"/>
              <a:gd name="connsiteX3" fmla="*/ 0 w 4038600"/>
              <a:gd name="connsiteY3" fmla="*/ 2019300 h 4038600"/>
            </a:gdLst>
            <a:ahLst/>
            <a:cxnLst>
              <a:cxn ang="0">
                <a:pos x="connsiteX0" y="connsiteY0"/>
              </a:cxn>
              <a:cxn ang="0">
                <a:pos x="connsiteX1" y="connsiteY1"/>
              </a:cxn>
              <a:cxn ang="0">
                <a:pos x="connsiteX2" y="connsiteY2"/>
              </a:cxn>
              <a:cxn ang="0">
                <a:pos x="connsiteX3" y="connsiteY3"/>
              </a:cxn>
            </a:cxnLst>
            <a:rect l="l" t="t" r="r" b="b"/>
            <a:pathLst>
              <a:path w="4038600" h="4038600">
                <a:moveTo>
                  <a:pt x="2019300" y="0"/>
                </a:moveTo>
                <a:lnTo>
                  <a:pt x="4038600" y="2019300"/>
                </a:lnTo>
                <a:lnTo>
                  <a:pt x="2019300" y="4038600"/>
                </a:lnTo>
                <a:lnTo>
                  <a:pt x="0" y="20193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44873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59431" y="482338"/>
            <a:ext cx="10561173" cy="498764"/>
          </a:xfrm>
          <a:prstGeom prst="rect">
            <a:avLst/>
          </a:prstGeom>
        </p:spPr>
        <p:txBody>
          <a:bodyPr vert="horz" lIns="87916" tIns="43957" rIns="87916" bIns="43957" rtlCol="0" anchor="ctr">
            <a:noAutofit/>
          </a:bodyPr>
          <a:lstStyle/>
          <a:p>
            <a:r>
              <a:rPr lang="en-US" noProof="0" dirty="0"/>
              <a:t>Main Title:</a:t>
            </a:r>
            <a:r>
              <a:rPr lang="zh-CN" altLang="en-US" noProof="0" dirty="0"/>
              <a:t>标题</a:t>
            </a:r>
            <a:endParaRPr lang="en-US" noProof="0" dirty="0"/>
          </a:p>
        </p:txBody>
      </p:sp>
      <p:sp>
        <p:nvSpPr>
          <p:cNvPr id="3" name="Espace réservé du texte 2"/>
          <p:cNvSpPr>
            <a:spLocks noGrp="1"/>
          </p:cNvSpPr>
          <p:nvPr>
            <p:ph type="body" idx="1"/>
          </p:nvPr>
        </p:nvSpPr>
        <p:spPr>
          <a:xfrm>
            <a:off x="959431" y="981104"/>
            <a:ext cx="10561173" cy="4885489"/>
          </a:xfrm>
          <a:prstGeom prst="rect">
            <a:avLst/>
          </a:prstGeom>
        </p:spPr>
        <p:txBody>
          <a:bodyPr vert="horz" lIns="87916" tIns="43957" rIns="87916" bIns="43957" rtlCol="0">
            <a:normAutofit/>
          </a:bodyPr>
          <a:lstStyle/>
          <a:p>
            <a:pPr lvl="0"/>
            <a:r>
              <a:rPr lang="en-US" dirty="0"/>
              <a:t>Click to edit Master text styles: </a:t>
            </a:r>
            <a:r>
              <a:rPr lang="zh-CN" altLang="en-US" dirty="0"/>
              <a:t>一级</a:t>
            </a:r>
            <a:endParaRPr lang="en-US" dirty="0"/>
          </a:p>
          <a:p>
            <a:pPr lvl="1"/>
            <a:r>
              <a:rPr lang="en-US" dirty="0"/>
              <a:t>Second level: </a:t>
            </a:r>
            <a:r>
              <a:rPr lang="zh-CN" altLang="en-US" dirty="0"/>
              <a:t>二级</a:t>
            </a:r>
            <a:endParaRPr lang="en-US" dirty="0"/>
          </a:p>
          <a:p>
            <a:pPr lvl="2"/>
            <a:r>
              <a:rPr lang="en-US" dirty="0"/>
              <a:t>Third level: </a:t>
            </a:r>
            <a:r>
              <a:rPr lang="zh-CN" altLang="en-US" dirty="0"/>
              <a:t>三级</a:t>
            </a:r>
            <a:endParaRPr lang="en-US" dirty="0"/>
          </a:p>
          <a:p>
            <a:pPr lvl="3"/>
            <a:r>
              <a:rPr lang="en-US" dirty="0"/>
              <a:t>Fourth level: </a:t>
            </a:r>
            <a:r>
              <a:rPr lang="zh-CN" altLang="en-US" dirty="0"/>
              <a:t>四级</a:t>
            </a:r>
            <a:endParaRPr lang="en-US" dirty="0"/>
          </a:p>
          <a:p>
            <a:pPr lvl="4"/>
            <a:r>
              <a:rPr lang="en-US" dirty="0"/>
              <a:t>Fifth level: </a:t>
            </a:r>
            <a:r>
              <a:rPr lang="zh-CN" altLang="en-US" dirty="0"/>
              <a:t>五级</a:t>
            </a:r>
            <a:endParaRPr lang="en-US" noProof="0" dirty="0"/>
          </a:p>
        </p:txBody>
      </p:sp>
      <p:sp>
        <p:nvSpPr>
          <p:cNvPr id="18" name="Espace réservé du numéro de diapositive 5"/>
          <p:cNvSpPr txBox="1">
            <a:spLocks/>
          </p:cNvSpPr>
          <p:nvPr/>
        </p:nvSpPr>
        <p:spPr>
          <a:xfrm>
            <a:off x="0" y="6405333"/>
            <a:ext cx="527381" cy="480053"/>
          </a:xfrm>
          <a:prstGeom prst="rect">
            <a:avLst/>
          </a:prstGeom>
        </p:spPr>
        <p:txBody>
          <a:bodyPr lIns="117221" tIns="58609" rIns="117221" bIns="58609" anchor="ctr"/>
          <a:lstStyle>
            <a:lvl1pPr>
              <a:defRPr sz="1000">
                <a:latin typeface="Arial" pitchFamily="34" charset="0"/>
                <a:cs typeface="Arial" pitchFamily="34" charset="0"/>
              </a:defRPr>
            </a:lvl1pPr>
          </a:lstStyle>
          <a:p>
            <a:pPr marL="0" marR="0" lvl="0" indent="0" algn="ctr" defTabSz="1172087" rtl="0" eaLnBrk="1" fontAlgn="auto" latinLnBrk="0" hangingPunct="1">
              <a:lnSpc>
                <a:spcPct val="100000"/>
              </a:lnSpc>
              <a:spcBef>
                <a:spcPts val="0"/>
              </a:spcBef>
              <a:spcAft>
                <a:spcPts val="0"/>
              </a:spcAft>
              <a:buClrTx/>
              <a:buSzTx/>
              <a:buFontTx/>
              <a:buNone/>
              <a:tabLst/>
              <a:defRPr/>
            </a:pPr>
            <a:fld id="{77E95206-EC0C-43EF-8E7D-2BA7BDFE308A}" type="slidenum">
              <a:rPr kumimoji="0" lang="en-US" sz="1200" b="0" i="0" u="none" strike="noStrike" kern="1200" cap="none" spc="0" normalizeH="0" baseline="0" noProof="0" smtClean="0">
                <a:ln>
                  <a:noFill/>
                </a:ln>
                <a:solidFill>
                  <a:srgbClr val="5B7F95"/>
                </a:solidFill>
                <a:effectLst/>
                <a:uLnTx/>
                <a:uFillTx/>
                <a:latin typeface="Arial" pitchFamily="34" charset="0"/>
                <a:ea typeface="+mn-ea"/>
                <a:cs typeface="Arial" pitchFamily="34" charset="0"/>
              </a:rPr>
              <a:pPr marL="0" marR="0" lvl="0" indent="0" algn="ctr" defTabSz="11720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B7F95"/>
              </a:solidFill>
              <a:effectLst/>
              <a:uLnTx/>
              <a:uFillTx/>
              <a:latin typeface="Arial" pitchFamily="34" charset="0"/>
              <a:ea typeface="+mn-ea"/>
              <a:cs typeface="Arial" pitchFamily="34" charset="0"/>
            </a:endParaRPr>
          </a:p>
        </p:txBody>
      </p:sp>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13613" b="11926"/>
          <a:stretch/>
        </p:blipFill>
        <p:spPr>
          <a:xfrm>
            <a:off x="7823206" y="6273802"/>
            <a:ext cx="3555988" cy="320843"/>
          </a:xfrm>
          <a:prstGeom prst="rect">
            <a:avLst/>
          </a:prstGeom>
        </p:spPr>
      </p:pic>
      <p:sp>
        <p:nvSpPr>
          <p:cNvPr id="7" name="Rectangle 12">
            <a:extLst>
              <a:ext uri="{FF2B5EF4-FFF2-40B4-BE49-F238E27FC236}">
                <a16:creationId xmlns:a16="http://schemas.microsoft.com/office/drawing/2014/main" id="{5AC7142C-26F4-4E58-B496-168653366A28}"/>
              </a:ext>
            </a:extLst>
          </p:cNvPr>
          <p:cNvSpPr/>
          <p:nvPr userDrawn="1"/>
        </p:nvSpPr>
        <p:spPr>
          <a:xfrm>
            <a:off x="3" y="6273800"/>
            <a:ext cx="12192005" cy="584200"/>
          </a:xfrm>
          <a:prstGeom prst="rect">
            <a:avLst/>
          </a:prstGeom>
          <a:gradFill>
            <a:gsLst>
              <a:gs pos="21000">
                <a:schemeClr val="accent1">
                  <a:lumMod val="5000"/>
                  <a:lumOff val="95000"/>
                </a:schemeClr>
              </a:gs>
              <a:gs pos="74000">
                <a:srgbClr val="005386"/>
              </a:gs>
              <a:gs pos="83000">
                <a:srgbClr val="005386"/>
              </a:gs>
              <a:gs pos="100000">
                <a:srgbClr val="005386"/>
              </a:gs>
            </a:gsLst>
            <a:lin ang="0" scaled="0"/>
          </a:gradFill>
          <a:ln w="9525" cap="flat" cmpd="sng" algn="ctr">
            <a:noFill/>
            <a:prstDash val="solid"/>
          </a:ln>
          <a:effectLst/>
        </p:spPr>
        <p:txBody>
          <a:bodyPr rtlCol="0" anchor="ctr"/>
          <a:lstStyle/>
          <a:p>
            <a:pPr marL="0" marR="0" lvl="0" indent="0" algn="ctr" defTabSz="1172087" rtl="0" eaLnBrk="1" fontAlgn="auto" latinLnBrk="0" hangingPunct="1">
              <a:lnSpc>
                <a:spcPct val="100000"/>
              </a:lnSpc>
              <a:spcBef>
                <a:spcPts val="0"/>
              </a:spcBef>
              <a:spcAft>
                <a:spcPts val="0"/>
              </a:spcAft>
              <a:buClrTx/>
              <a:buSzTx/>
              <a:buFontTx/>
              <a:buNone/>
              <a:tabLst/>
              <a:defRPr/>
            </a:pPr>
            <a:endParaRPr kumimoji="0" lang="en-US" sz="2267" b="0" i="0" u="none" strike="noStrike" kern="0" cap="none" spc="0" normalizeH="0" baseline="0" noProof="0" dirty="0">
              <a:ln>
                <a:noFill/>
              </a:ln>
              <a:solidFill>
                <a:srgbClr val="FFFFFF"/>
              </a:solidFill>
              <a:effectLst/>
              <a:uLnTx/>
              <a:uFillTx/>
              <a:latin typeface="Arial Narrow"/>
              <a:ea typeface="+mn-ea"/>
              <a:cs typeface="Arial" pitchFamily="34" charset="0"/>
            </a:endParaRPr>
          </a:p>
        </p:txBody>
      </p:sp>
    </p:spTree>
    <p:extLst>
      <p:ext uri="{BB962C8B-B14F-4D97-AF65-F5344CB8AC3E}">
        <p14:creationId xmlns:p14="http://schemas.microsoft.com/office/powerpoint/2010/main" val="7476155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1172087" rtl="0" eaLnBrk="1" latinLnBrk="0" hangingPunct="1">
        <a:spcBef>
          <a:spcPct val="0"/>
        </a:spcBef>
        <a:buNone/>
        <a:defRPr lang="en-US" sz="2667" b="1" i="0" kern="1200" spc="0" baseline="0" noProof="0" dirty="0">
          <a:solidFill>
            <a:srgbClr val="005386"/>
          </a:solidFill>
          <a:effectLst/>
          <a:latin typeface="Century Gothic" pitchFamily="34" charset="0"/>
          <a:ea typeface="微软雅黑" pitchFamily="34" charset="-122"/>
          <a:cs typeface="Century Gothic" pitchFamily="34" charset="0"/>
        </a:defRPr>
      </a:lvl1pPr>
    </p:titleStyle>
    <p:bodyStyle>
      <a:lvl1pPr marL="335968" indent="-335968" algn="l" defTabSz="1172087" rtl="0" eaLnBrk="1" latinLnBrk="0" hangingPunct="1">
        <a:lnSpc>
          <a:spcPct val="100000"/>
        </a:lnSpc>
        <a:spcBef>
          <a:spcPts val="1067"/>
        </a:spcBef>
        <a:buSzPct val="100000"/>
        <a:buFontTx/>
        <a:buBlip>
          <a:blip r:embed="rId6"/>
        </a:buBlip>
        <a:defRPr sz="2667" b="0" i="0" kern="900" spc="0">
          <a:solidFill>
            <a:srgbClr val="005386"/>
          </a:solidFill>
          <a:latin typeface="Century Gothic" pitchFamily="34" charset="0"/>
          <a:ea typeface="微软雅黑" pitchFamily="34" charset="-122"/>
          <a:cs typeface="Century Gothic" pitchFamily="34" charset="0"/>
        </a:defRPr>
      </a:lvl1pPr>
      <a:lvl2pPr marL="671933" marR="0" indent="-311970" algn="l" defTabSz="1172087" rtl="0" eaLnBrk="1" fontAlgn="auto" latinLnBrk="0" hangingPunct="1">
        <a:lnSpc>
          <a:spcPct val="100000"/>
        </a:lnSpc>
        <a:spcBef>
          <a:spcPts val="800"/>
        </a:spcBef>
        <a:spcAft>
          <a:spcPts val="0"/>
        </a:spcAft>
        <a:buClrTx/>
        <a:buSzPct val="100000"/>
        <a:buFontTx/>
        <a:buBlip>
          <a:blip r:embed="rId7"/>
        </a:buBlip>
        <a:tabLst/>
        <a:defRPr sz="2400" b="0" i="0" kern="900" spc="0" baseline="0">
          <a:solidFill>
            <a:srgbClr val="005386"/>
          </a:solidFill>
          <a:latin typeface="Century Gothic" pitchFamily="34" charset="0"/>
          <a:ea typeface="微软雅黑" pitchFamily="34" charset="-122"/>
          <a:cs typeface="Century Gothic" pitchFamily="34" charset="0"/>
        </a:defRPr>
      </a:lvl2pPr>
      <a:lvl3pPr marL="1007900" marR="0" indent="-287971" algn="l" defTabSz="1172087" rtl="0" eaLnBrk="1" fontAlgn="auto" latinLnBrk="0" hangingPunct="1">
        <a:lnSpc>
          <a:spcPct val="100000"/>
        </a:lnSpc>
        <a:spcBef>
          <a:spcPts val="533"/>
        </a:spcBef>
        <a:spcAft>
          <a:spcPts val="0"/>
        </a:spcAft>
        <a:buClrTx/>
        <a:buSzPct val="90000"/>
        <a:buFontTx/>
        <a:buBlip>
          <a:blip r:embed="rId6"/>
        </a:buBlip>
        <a:tabLst/>
        <a:defRPr sz="2133" b="0" i="0" kern="900" spc="0">
          <a:solidFill>
            <a:srgbClr val="005386"/>
          </a:solidFill>
          <a:latin typeface="Century Gothic" pitchFamily="34" charset="0"/>
          <a:ea typeface="微软雅黑" pitchFamily="34" charset="-122"/>
          <a:cs typeface="Century Gothic" pitchFamily="34" charset="0"/>
        </a:defRPr>
      </a:lvl3pPr>
      <a:lvl4pPr marL="1295872" indent="-239978" algn="l" defTabSz="1172087" rtl="0" eaLnBrk="1" latinLnBrk="0" hangingPunct="1">
        <a:lnSpc>
          <a:spcPct val="100000"/>
        </a:lnSpc>
        <a:spcBef>
          <a:spcPts val="533"/>
        </a:spcBef>
        <a:buSzPct val="90000"/>
        <a:buFontTx/>
        <a:buBlip>
          <a:blip r:embed="rId7"/>
        </a:buBlip>
        <a:defRPr sz="1867" b="0" i="0" kern="900" spc="-95">
          <a:solidFill>
            <a:srgbClr val="005386"/>
          </a:solidFill>
          <a:latin typeface="Century Gothic" pitchFamily="34" charset="0"/>
          <a:ea typeface="微软雅黑" pitchFamily="34" charset="-122"/>
          <a:cs typeface="Century Gothic" pitchFamily="34" charset="0"/>
        </a:defRPr>
      </a:lvl4pPr>
      <a:lvl5pPr marL="1439857" indent="0" algn="l" defTabSz="1172087" rtl="0" eaLnBrk="1" latinLnBrk="0" hangingPunct="1">
        <a:lnSpc>
          <a:spcPct val="100000"/>
        </a:lnSpc>
        <a:spcBef>
          <a:spcPts val="400"/>
        </a:spcBef>
        <a:buFont typeface="Arial"/>
        <a:buNone/>
        <a:defRPr sz="1600" b="0" i="0" kern="1200" baseline="0">
          <a:solidFill>
            <a:srgbClr val="005386"/>
          </a:solidFill>
          <a:latin typeface="Century Gothic" pitchFamily="34" charset="0"/>
          <a:ea typeface="微软雅黑" pitchFamily="34" charset="-122"/>
          <a:cs typeface="Century Gothic" pitchFamily="34" charset="0"/>
        </a:defRPr>
      </a:lvl5pPr>
      <a:lvl6pPr marL="3223237"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09274"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395319"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4981362"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172087" rtl="0" eaLnBrk="1" latinLnBrk="0" hangingPunct="1">
        <a:defRPr sz="2267" kern="1200">
          <a:solidFill>
            <a:schemeClr val="tx1"/>
          </a:solidFill>
          <a:latin typeface="+mn-lt"/>
          <a:ea typeface="+mn-ea"/>
          <a:cs typeface="+mn-cs"/>
        </a:defRPr>
      </a:lvl1pPr>
      <a:lvl2pPr marL="586044" algn="l" defTabSz="1172087" rtl="0" eaLnBrk="1" latinLnBrk="0" hangingPunct="1">
        <a:defRPr sz="2267" kern="1200">
          <a:solidFill>
            <a:schemeClr val="tx1"/>
          </a:solidFill>
          <a:latin typeface="+mn-lt"/>
          <a:ea typeface="+mn-ea"/>
          <a:cs typeface="+mn-cs"/>
        </a:defRPr>
      </a:lvl2pPr>
      <a:lvl3pPr marL="1172087" algn="l" defTabSz="1172087" rtl="0" eaLnBrk="1" latinLnBrk="0" hangingPunct="1">
        <a:defRPr sz="2267" kern="1200">
          <a:solidFill>
            <a:schemeClr val="tx1"/>
          </a:solidFill>
          <a:latin typeface="+mn-lt"/>
          <a:ea typeface="+mn-ea"/>
          <a:cs typeface="+mn-cs"/>
        </a:defRPr>
      </a:lvl3pPr>
      <a:lvl4pPr marL="1758129" algn="l" defTabSz="1172087" rtl="0" eaLnBrk="1" latinLnBrk="0" hangingPunct="1">
        <a:defRPr sz="2267" kern="1200">
          <a:solidFill>
            <a:schemeClr val="tx1"/>
          </a:solidFill>
          <a:latin typeface="+mn-lt"/>
          <a:ea typeface="+mn-ea"/>
          <a:cs typeface="+mn-cs"/>
        </a:defRPr>
      </a:lvl4pPr>
      <a:lvl5pPr marL="2344169" algn="l" defTabSz="1172087" rtl="0" eaLnBrk="1" latinLnBrk="0" hangingPunct="1">
        <a:defRPr sz="2267" kern="1200">
          <a:solidFill>
            <a:schemeClr val="tx1"/>
          </a:solidFill>
          <a:latin typeface="+mn-lt"/>
          <a:ea typeface="+mn-ea"/>
          <a:cs typeface="+mn-cs"/>
        </a:defRPr>
      </a:lvl5pPr>
      <a:lvl6pPr marL="2930212" algn="l" defTabSz="1172087" rtl="0" eaLnBrk="1" latinLnBrk="0" hangingPunct="1">
        <a:defRPr sz="2267" kern="1200">
          <a:solidFill>
            <a:schemeClr val="tx1"/>
          </a:solidFill>
          <a:latin typeface="+mn-lt"/>
          <a:ea typeface="+mn-ea"/>
          <a:cs typeface="+mn-cs"/>
        </a:defRPr>
      </a:lvl6pPr>
      <a:lvl7pPr marL="3516255" algn="l" defTabSz="1172087" rtl="0" eaLnBrk="1" latinLnBrk="0" hangingPunct="1">
        <a:defRPr sz="2267" kern="1200">
          <a:solidFill>
            <a:schemeClr val="tx1"/>
          </a:solidFill>
          <a:latin typeface="+mn-lt"/>
          <a:ea typeface="+mn-ea"/>
          <a:cs typeface="+mn-cs"/>
        </a:defRPr>
      </a:lvl7pPr>
      <a:lvl8pPr marL="4102300" algn="l" defTabSz="1172087" rtl="0" eaLnBrk="1" latinLnBrk="0" hangingPunct="1">
        <a:defRPr sz="2267" kern="1200">
          <a:solidFill>
            <a:schemeClr val="tx1"/>
          </a:solidFill>
          <a:latin typeface="+mn-lt"/>
          <a:ea typeface="+mn-ea"/>
          <a:cs typeface="+mn-cs"/>
        </a:defRPr>
      </a:lvl8pPr>
      <a:lvl9pPr marL="4688340" algn="l" defTabSz="1172087" rtl="0" eaLnBrk="1" latinLnBrk="0" hangingPunct="1">
        <a:defRPr sz="22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59431" y="482338"/>
            <a:ext cx="10561173" cy="498764"/>
          </a:xfrm>
          <a:prstGeom prst="rect">
            <a:avLst/>
          </a:prstGeom>
        </p:spPr>
        <p:txBody>
          <a:bodyPr vert="horz" lIns="87916" tIns="43957" rIns="87916" bIns="43957" rtlCol="0" anchor="ctr">
            <a:noAutofit/>
          </a:bodyPr>
          <a:lstStyle/>
          <a:p>
            <a:r>
              <a:rPr lang="en-US" noProof="0" dirty="0"/>
              <a:t>Main Title:</a:t>
            </a:r>
            <a:r>
              <a:rPr lang="zh-CN" altLang="en-US" noProof="0" dirty="0"/>
              <a:t>标题</a:t>
            </a:r>
            <a:endParaRPr lang="en-US" noProof="0" dirty="0"/>
          </a:p>
        </p:txBody>
      </p:sp>
      <p:sp>
        <p:nvSpPr>
          <p:cNvPr id="3" name="Espace réservé du texte 2"/>
          <p:cNvSpPr>
            <a:spLocks noGrp="1"/>
          </p:cNvSpPr>
          <p:nvPr>
            <p:ph type="body" idx="1"/>
          </p:nvPr>
        </p:nvSpPr>
        <p:spPr>
          <a:xfrm>
            <a:off x="959431" y="981104"/>
            <a:ext cx="10561173" cy="4885489"/>
          </a:xfrm>
          <a:prstGeom prst="rect">
            <a:avLst/>
          </a:prstGeom>
        </p:spPr>
        <p:txBody>
          <a:bodyPr vert="horz" lIns="87916" tIns="43957" rIns="87916" bIns="43957" rtlCol="0">
            <a:normAutofit/>
          </a:bodyPr>
          <a:lstStyle/>
          <a:p>
            <a:pPr lvl="0"/>
            <a:r>
              <a:rPr lang="en-US" dirty="0"/>
              <a:t>Click to edit Master text styles: </a:t>
            </a:r>
            <a:r>
              <a:rPr lang="zh-CN" altLang="en-US" dirty="0"/>
              <a:t>一级</a:t>
            </a:r>
            <a:endParaRPr lang="en-US" dirty="0"/>
          </a:p>
          <a:p>
            <a:pPr lvl="1"/>
            <a:r>
              <a:rPr lang="en-US" dirty="0"/>
              <a:t>Second level: </a:t>
            </a:r>
            <a:r>
              <a:rPr lang="zh-CN" altLang="en-US" dirty="0"/>
              <a:t>二级</a:t>
            </a:r>
            <a:endParaRPr lang="en-US" dirty="0"/>
          </a:p>
          <a:p>
            <a:pPr lvl="2"/>
            <a:r>
              <a:rPr lang="en-US" dirty="0"/>
              <a:t>Third level: </a:t>
            </a:r>
            <a:r>
              <a:rPr lang="zh-CN" altLang="en-US" dirty="0"/>
              <a:t>三级</a:t>
            </a:r>
            <a:endParaRPr lang="en-US" dirty="0"/>
          </a:p>
          <a:p>
            <a:pPr lvl="3"/>
            <a:r>
              <a:rPr lang="en-US" dirty="0"/>
              <a:t>Fourth level: </a:t>
            </a:r>
            <a:r>
              <a:rPr lang="zh-CN" altLang="en-US" dirty="0"/>
              <a:t>四级</a:t>
            </a:r>
            <a:endParaRPr lang="en-US" dirty="0"/>
          </a:p>
          <a:p>
            <a:pPr lvl="4"/>
            <a:r>
              <a:rPr lang="en-US" dirty="0"/>
              <a:t>Fifth level: </a:t>
            </a:r>
            <a:r>
              <a:rPr lang="zh-CN" altLang="en-US" dirty="0"/>
              <a:t>五级</a:t>
            </a:r>
            <a:endParaRPr lang="en-US" noProof="0" dirty="0"/>
          </a:p>
        </p:txBody>
      </p:sp>
      <p:sp>
        <p:nvSpPr>
          <p:cNvPr id="18" name="Espace réservé du numéro de diapositive 5"/>
          <p:cNvSpPr txBox="1">
            <a:spLocks/>
          </p:cNvSpPr>
          <p:nvPr/>
        </p:nvSpPr>
        <p:spPr>
          <a:xfrm>
            <a:off x="0" y="6405333"/>
            <a:ext cx="527381" cy="480053"/>
          </a:xfrm>
          <a:prstGeom prst="rect">
            <a:avLst/>
          </a:prstGeom>
        </p:spPr>
        <p:txBody>
          <a:bodyPr lIns="117221" tIns="58609" rIns="117221" bIns="58609" anchor="ctr"/>
          <a:lstStyle>
            <a:lvl1pPr>
              <a:defRPr sz="1000">
                <a:latin typeface="Arial" pitchFamily="34" charset="0"/>
                <a:cs typeface="Arial" pitchFamily="34" charset="0"/>
              </a:defRPr>
            </a:lvl1pPr>
          </a:lstStyle>
          <a:p>
            <a:pPr marL="0" marR="0" lvl="0" indent="0" algn="ctr" defTabSz="1172087" rtl="0" eaLnBrk="1" fontAlgn="auto" latinLnBrk="0" hangingPunct="1">
              <a:lnSpc>
                <a:spcPct val="100000"/>
              </a:lnSpc>
              <a:spcBef>
                <a:spcPts val="0"/>
              </a:spcBef>
              <a:spcAft>
                <a:spcPts val="0"/>
              </a:spcAft>
              <a:buClrTx/>
              <a:buSzTx/>
              <a:buFontTx/>
              <a:buNone/>
              <a:tabLst/>
              <a:defRPr/>
            </a:pPr>
            <a:fld id="{77E95206-EC0C-43EF-8E7D-2BA7BDFE308A}" type="slidenum">
              <a:rPr kumimoji="0" lang="en-US" sz="12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11720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13613" b="11926"/>
          <a:stretch/>
        </p:blipFill>
        <p:spPr>
          <a:xfrm>
            <a:off x="7823206" y="6273802"/>
            <a:ext cx="3555988" cy="320843"/>
          </a:xfrm>
          <a:prstGeom prst="rect">
            <a:avLst/>
          </a:prstGeom>
        </p:spPr>
      </p:pic>
      <p:sp>
        <p:nvSpPr>
          <p:cNvPr id="7" name="Rectangle 12">
            <a:extLst>
              <a:ext uri="{FF2B5EF4-FFF2-40B4-BE49-F238E27FC236}">
                <a16:creationId xmlns:a16="http://schemas.microsoft.com/office/drawing/2014/main" id="{5AC7142C-26F4-4E58-B496-168653366A28}"/>
              </a:ext>
            </a:extLst>
          </p:cNvPr>
          <p:cNvSpPr/>
          <p:nvPr userDrawn="1"/>
        </p:nvSpPr>
        <p:spPr>
          <a:xfrm>
            <a:off x="3" y="6273800"/>
            <a:ext cx="12192005" cy="584200"/>
          </a:xfrm>
          <a:prstGeom prst="rect">
            <a:avLst/>
          </a:prstGeom>
          <a:gradFill flip="none" rotWithShape="1">
            <a:gsLst>
              <a:gs pos="0">
                <a:srgbClr val="FFFFFF"/>
              </a:gs>
              <a:gs pos="100000">
                <a:srgbClr val="005386"/>
              </a:gs>
              <a:gs pos="24000">
                <a:srgbClr val="FFFFFF"/>
              </a:gs>
              <a:gs pos="51000">
                <a:srgbClr val="005386"/>
              </a:gs>
            </a:gsLst>
            <a:lin ang="0" scaled="1"/>
            <a:tileRect/>
          </a:gradFill>
          <a:ln w="9525" cap="flat" cmpd="sng" algn="ctr">
            <a:noFill/>
            <a:prstDash val="solid"/>
          </a:ln>
          <a:effectLst/>
        </p:spPr>
        <p:txBody>
          <a:bodyPr rtlCol="0" anchor="ctr"/>
          <a:lstStyle/>
          <a:p>
            <a:pPr marL="0" marR="0" lvl="0" indent="0" algn="ctr" defTabSz="1172087" eaLnBrk="1" fontAlgn="auto" latinLnBrk="0" hangingPunct="1">
              <a:lnSpc>
                <a:spcPct val="100000"/>
              </a:lnSpc>
              <a:spcBef>
                <a:spcPts val="0"/>
              </a:spcBef>
              <a:spcAft>
                <a:spcPts val="0"/>
              </a:spcAft>
              <a:buClrTx/>
              <a:buSzTx/>
              <a:buFontTx/>
              <a:buNone/>
              <a:tabLst/>
              <a:defRPr/>
            </a:pPr>
            <a:endParaRPr kumimoji="0" lang="en-US" sz="2267" b="0" i="0" u="none" strike="noStrike" kern="0" cap="none" spc="0" normalizeH="0" baseline="0" noProof="0" dirty="0">
              <a:ln>
                <a:noFill/>
              </a:ln>
              <a:solidFill>
                <a:srgbClr val="FFFFFF"/>
              </a:solidFill>
              <a:effectLst/>
              <a:uLnTx/>
              <a:uFillTx/>
              <a:latin typeface="Arial Narrow"/>
            </a:endParaRPr>
          </a:p>
        </p:txBody>
      </p:sp>
    </p:spTree>
    <p:extLst>
      <p:ext uri="{BB962C8B-B14F-4D97-AF65-F5344CB8AC3E}">
        <p14:creationId xmlns:p14="http://schemas.microsoft.com/office/powerpoint/2010/main" val="21873212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Lst>
  <p:txStyles>
    <p:titleStyle>
      <a:lvl1pPr algn="l" defTabSz="1172087" rtl="0" eaLnBrk="1" latinLnBrk="0" hangingPunct="1">
        <a:spcBef>
          <a:spcPct val="0"/>
        </a:spcBef>
        <a:buNone/>
        <a:defRPr lang="en-US" sz="2667" b="1" i="0" kern="1200" spc="0" baseline="0" noProof="0" dirty="0">
          <a:solidFill>
            <a:srgbClr val="005386"/>
          </a:solidFill>
          <a:effectLst/>
          <a:latin typeface="Century Gothic" pitchFamily="34" charset="0"/>
          <a:ea typeface="微软雅黑" pitchFamily="34" charset="-122"/>
          <a:cs typeface="Century Gothic" pitchFamily="34" charset="0"/>
        </a:defRPr>
      </a:lvl1pPr>
    </p:titleStyle>
    <p:bodyStyle>
      <a:lvl1pPr marL="335968" indent="-335968" algn="l" defTabSz="1172087" rtl="0" eaLnBrk="1" latinLnBrk="0" hangingPunct="1">
        <a:lnSpc>
          <a:spcPct val="100000"/>
        </a:lnSpc>
        <a:spcBef>
          <a:spcPts val="1067"/>
        </a:spcBef>
        <a:buSzPct val="100000"/>
        <a:buFontTx/>
        <a:buBlip>
          <a:blip r:embed="rId6"/>
        </a:buBlip>
        <a:defRPr sz="2667" b="0" i="0" kern="900" spc="0">
          <a:solidFill>
            <a:srgbClr val="005386"/>
          </a:solidFill>
          <a:latin typeface="Century Gothic" pitchFamily="34" charset="0"/>
          <a:ea typeface="微软雅黑" pitchFamily="34" charset="-122"/>
          <a:cs typeface="Century Gothic" pitchFamily="34" charset="0"/>
        </a:defRPr>
      </a:lvl1pPr>
      <a:lvl2pPr marL="671933" marR="0" indent="-311970" algn="l" defTabSz="1172087" rtl="0" eaLnBrk="1" fontAlgn="auto" latinLnBrk="0" hangingPunct="1">
        <a:lnSpc>
          <a:spcPct val="100000"/>
        </a:lnSpc>
        <a:spcBef>
          <a:spcPts val="800"/>
        </a:spcBef>
        <a:spcAft>
          <a:spcPts val="0"/>
        </a:spcAft>
        <a:buClrTx/>
        <a:buSzPct val="100000"/>
        <a:buFontTx/>
        <a:buBlip>
          <a:blip r:embed="rId7"/>
        </a:buBlip>
        <a:tabLst/>
        <a:defRPr sz="2400" b="0" i="0" kern="900" spc="0" baseline="0">
          <a:solidFill>
            <a:srgbClr val="005386"/>
          </a:solidFill>
          <a:latin typeface="Century Gothic" pitchFamily="34" charset="0"/>
          <a:ea typeface="微软雅黑" pitchFamily="34" charset="-122"/>
          <a:cs typeface="Century Gothic" pitchFamily="34" charset="0"/>
        </a:defRPr>
      </a:lvl2pPr>
      <a:lvl3pPr marL="1007900" marR="0" indent="-287971" algn="l" defTabSz="1172087" rtl="0" eaLnBrk="1" fontAlgn="auto" latinLnBrk="0" hangingPunct="1">
        <a:lnSpc>
          <a:spcPct val="100000"/>
        </a:lnSpc>
        <a:spcBef>
          <a:spcPts val="533"/>
        </a:spcBef>
        <a:spcAft>
          <a:spcPts val="0"/>
        </a:spcAft>
        <a:buClrTx/>
        <a:buSzPct val="90000"/>
        <a:buFontTx/>
        <a:buBlip>
          <a:blip r:embed="rId6"/>
        </a:buBlip>
        <a:tabLst/>
        <a:defRPr sz="2133" b="0" i="0" kern="900" spc="0">
          <a:solidFill>
            <a:srgbClr val="005386"/>
          </a:solidFill>
          <a:latin typeface="Century Gothic" pitchFamily="34" charset="0"/>
          <a:ea typeface="微软雅黑" pitchFamily="34" charset="-122"/>
          <a:cs typeface="Century Gothic" pitchFamily="34" charset="0"/>
        </a:defRPr>
      </a:lvl3pPr>
      <a:lvl4pPr marL="1295872" indent="-239978" algn="l" defTabSz="1172087" rtl="0" eaLnBrk="1" latinLnBrk="0" hangingPunct="1">
        <a:lnSpc>
          <a:spcPct val="100000"/>
        </a:lnSpc>
        <a:spcBef>
          <a:spcPts val="533"/>
        </a:spcBef>
        <a:buSzPct val="90000"/>
        <a:buFontTx/>
        <a:buBlip>
          <a:blip r:embed="rId7"/>
        </a:buBlip>
        <a:defRPr sz="1867" b="0" i="0" kern="900" spc="-95">
          <a:solidFill>
            <a:srgbClr val="005386"/>
          </a:solidFill>
          <a:latin typeface="Century Gothic" pitchFamily="34" charset="0"/>
          <a:ea typeface="微软雅黑" pitchFamily="34" charset="-122"/>
          <a:cs typeface="Century Gothic" pitchFamily="34" charset="0"/>
        </a:defRPr>
      </a:lvl4pPr>
      <a:lvl5pPr marL="1439857" indent="0" algn="l" defTabSz="1172087" rtl="0" eaLnBrk="1" latinLnBrk="0" hangingPunct="1">
        <a:lnSpc>
          <a:spcPct val="100000"/>
        </a:lnSpc>
        <a:spcBef>
          <a:spcPts val="400"/>
        </a:spcBef>
        <a:buFont typeface="Arial"/>
        <a:buNone/>
        <a:defRPr sz="1600" b="0" i="0" kern="1200" baseline="0">
          <a:solidFill>
            <a:srgbClr val="005386"/>
          </a:solidFill>
          <a:latin typeface="Century Gothic" pitchFamily="34" charset="0"/>
          <a:ea typeface="微软雅黑" pitchFamily="34" charset="-122"/>
          <a:cs typeface="Century Gothic" pitchFamily="34" charset="0"/>
        </a:defRPr>
      </a:lvl5pPr>
      <a:lvl6pPr marL="3223237"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09274"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395319"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4981362"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172087" rtl="0" eaLnBrk="1" latinLnBrk="0" hangingPunct="1">
        <a:defRPr sz="2267" kern="1200">
          <a:solidFill>
            <a:schemeClr val="tx1"/>
          </a:solidFill>
          <a:latin typeface="+mn-lt"/>
          <a:ea typeface="+mn-ea"/>
          <a:cs typeface="+mn-cs"/>
        </a:defRPr>
      </a:lvl1pPr>
      <a:lvl2pPr marL="586044" algn="l" defTabSz="1172087" rtl="0" eaLnBrk="1" latinLnBrk="0" hangingPunct="1">
        <a:defRPr sz="2267" kern="1200">
          <a:solidFill>
            <a:schemeClr val="tx1"/>
          </a:solidFill>
          <a:latin typeface="+mn-lt"/>
          <a:ea typeface="+mn-ea"/>
          <a:cs typeface="+mn-cs"/>
        </a:defRPr>
      </a:lvl2pPr>
      <a:lvl3pPr marL="1172087" algn="l" defTabSz="1172087" rtl="0" eaLnBrk="1" latinLnBrk="0" hangingPunct="1">
        <a:defRPr sz="2267" kern="1200">
          <a:solidFill>
            <a:schemeClr val="tx1"/>
          </a:solidFill>
          <a:latin typeface="+mn-lt"/>
          <a:ea typeface="+mn-ea"/>
          <a:cs typeface="+mn-cs"/>
        </a:defRPr>
      </a:lvl3pPr>
      <a:lvl4pPr marL="1758129" algn="l" defTabSz="1172087" rtl="0" eaLnBrk="1" latinLnBrk="0" hangingPunct="1">
        <a:defRPr sz="2267" kern="1200">
          <a:solidFill>
            <a:schemeClr val="tx1"/>
          </a:solidFill>
          <a:latin typeface="+mn-lt"/>
          <a:ea typeface="+mn-ea"/>
          <a:cs typeface="+mn-cs"/>
        </a:defRPr>
      </a:lvl4pPr>
      <a:lvl5pPr marL="2344169" algn="l" defTabSz="1172087" rtl="0" eaLnBrk="1" latinLnBrk="0" hangingPunct="1">
        <a:defRPr sz="2267" kern="1200">
          <a:solidFill>
            <a:schemeClr val="tx1"/>
          </a:solidFill>
          <a:latin typeface="+mn-lt"/>
          <a:ea typeface="+mn-ea"/>
          <a:cs typeface="+mn-cs"/>
        </a:defRPr>
      </a:lvl5pPr>
      <a:lvl6pPr marL="2930212" algn="l" defTabSz="1172087" rtl="0" eaLnBrk="1" latinLnBrk="0" hangingPunct="1">
        <a:defRPr sz="2267" kern="1200">
          <a:solidFill>
            <a:schemeClr val="tx1"/>
          </a:solidFill>
          <a:latin typeface="+mn-lt"/>
          <a:ea typeface="+mn-ea"/>
          <a:cs typeface="+mn-cs"/>
        </a:defRPr>
      </a:lvl6pPr>
      <a:lvl7pPr marL="3516255" algn="l" defTabSz="1172087" rtl="0" eaLnBrk="1" latinLnBrk="0" hangingPunct="1">
        <a:defRPr sz="2267" kern="1200">
          <a:solidFill>
            <a:schemeClr val="tx1"/>
          </a:solidFill>
          <a:latin typeface="+mn-lt"/>
          <a:ea typeface="+mn-ea"/>
          <a:cs typeface="+mn-cs"/>
        </a:defRPr>
      </a:lvl7pPr>
      <a:lvl8pPr marL="4102300" algn="l" defTabSz="1172087" rtl="0" eaLnBrk="1" latinLnBrk="0" hangingPunct="1">
        <a:defRPr sz="2267" kern="1200">
          <a:solidFill>
            <a:schemeClr val="tx1"/>
          </a:solidFill>
          <a:latin typeface="+mn-lt"/>
          <a:ea typeface="+mn-ea"/>
          <a:cs typeface="+mn-cs"/>
        </a:defRPr>
      </a:lvl8pPr>
      <a:lvl9pPr marL="4688340" algn="l" defTabSz="1172087" rtl="0" eaLnBrk="1" latinLnBrk="0" hangingPunct="1">
        <a:defRPr sz="22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2"/>
            <a:ext cx="3556000" cy="230832"/>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83329695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页脚占位符 4"/>
          <p:cNvSpPr>
            <a:spLocks noGrp="1"/>
          </p:cNvSpPr>
          <p:nvPr>
            <p:ph type="ftr" sz="quarter" idx="3"/>
          </p:nvPr>
        </p:nvSpPr>
        <p:spPr>
          <a:xfrm>
            <a:off x="4165999" y="6355666"/>
            <a:ext cx="3860007" cy="366253"/>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46404"/>
            <a:endParaRPr lang="zh-CN" altLang="en-US">
              <a:solidFill>
                <a:prstClr val="black">
                  <a:tint val="75000"/>
                </a:prstClr>
              </a:solidFill>
            </a:endParaRPr>
          </a:p>
        </p:txBody>
      </p:sp>
      <p:sp>
        <p:nvSpPr>
          <p:cNvPr id="2" name="标题占位符 1"/>
          <p:cNvSpPr>
            <a:spLocks noGrp="1"/>
          </p:cNvSpPr>
          <p:nvPr>
            <p:ph type="title"/>
          </p:nvPr>
        </p:nvSpPr>
        <p:spPr>
          <a:xfrm>
            <a:off x="609912" y="273850"/>
            <a:ext cx="10972179" cy="114412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912" y="1599417"/>
            <a:ext cx="10972179" cy="452607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911" y="6355666"/>
            <a:ext cx="2844869" cy="366253"/>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46404"/>
            <a:fld id="{BA6AC51A-5FD1-40E0-8457-CC4BFA9AB119}" type="datetimeFigureOut">
              <a:rPr lang="zh-CN" altLang="en-US" smtClean="0">
                <a:solidFill>
                  <a:prstClr val="black">
                    <a:tint val="75000"/>
                  </a:prstClr>
                </a:solidFill>
              </a:rPr>
              <a:pPr defTabSz="946404"/>
              <a:t>2023/7/31</a:t>
            </a:fld>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221" y="6355666"/>
            <a:ext cx="2844869" cy="366253"/>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46404"/>
            <a:fld id="{B30C22FB-461D-4FF6-B861-EAA6E9917B17}" type="slidenum">
              <a:rPr lang="zh-CN" altLang="en-US" smtClean="0">
                <a:solidFill>
                  <a:prstClr val="black">
                    <a:tint val="75000"/>
                  </a:prstClr>
                </a:solidFill>
              </a:rPr>
              <a:pPr defTabSz="946404"/>
              <a:t>‹#›</a:t>
            </a:fld>
            <a:endParaRPr lang="zh-CN" altLang="en-US">
              <a:solidFill>
                <a:prstClr val="black">
                  <a:tint val="75000"/>
                </a:prstClr>
              </a:solidFill>
            </a:endParaRPr>
          </a:p>
        </p:txBody>
      </p:sp>
    </p:spTree>
    <p:extLst>
      <p:ext uri="{BB962C8B-B14F-4D97-AF65-F5344CB8AC3E}">
        <p14:creationId xmlns:p14="http://schemas.microsoft.com/office/powerpoint/2010/main" val="32862266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6" r:id="rId5"/>
    <p:sldLayoutId id="2147483697" r:id="rId6"/>
    <p:sldLayoutId id="214748369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59431" y="482338"/>
            <a:ext cx="10561173" cy="498764"/>
          </a:xfrm>
          <a:prstGeom prst="rect">
            <a:avLst/>
          </a:prstGeom>
        </p:spPr>
        <p:txBody>
          <a:bodyPr vert="horz" lIns="87916" tIns="43957" rIns="87916" bIns="43957" rtlCol="0" anchor="ctr">
            <a:noAutofit/>
          </a:bodyPr>
          <a:lstStyle/>
          <a:p>
            <a:r>
              <a:rPr lang="en-US" noProof="0" dirty="0"/>
              <a:t>Main Title:</a:t>
            </a:r>
            <a:r>
              <a:rPr lang="zh-CN" altLang="en-US" noProof="0" dirty="0"/>
              <a:t>标题</a:t>
            </a:r>
            <a:endParaRPr lang="en-US" noProof="0" dirty="0"/>
          </a:p>
        </p:txBody>
      </p:sp>
      <p:sp>
        <p:nvSpPr>
          <p:cNvPr id="3" name="Espace réservé du texte 2"/>
          <p:cNvSpPr>
            <a:spLocks noGrp="1"/>
          </p:cNvSpPr>
          <p:nvPr>
            <p:ph type="body" idx="1"/>
          </p:nvPr>
        </p:nvSpPr>
        <p:spPr>
          <a:xfrm>
            <a:off x="959431" y="981104"/>
            <a:ext cx="10561173" cy="4885489"/>
          </a:xfrm>
          <a:prstGeom prst="rect">
            <a:avLst/>
          </a:prstGeom>
        </p:spPr>
        <p:txBody>
          <a:bodyPr vert="horz" lIns="87916" tIns="43957" rIns="87916" bIns="43957" rtlCol="0">
            <a:normAutofit/>
          </a:bodyPr>
          <a:lstStyle/>
          <a:p>
            <a:pPr lvl="0"/>
            <a:r>
              <a:rPr lang="en-US" dirty="0"/>
              <a:t>Click to edit Master text styles: </a:t>
            </a:r>
            <a:r>
              <a:rPr lang="zh-CN" altLang="en-US" dirty="0"/>
              <a:t>一级</a:t>
            </a:r>
            <a:endParaRPr lang="en-US" dirty="0"/>
          </a:p>
          <a:p>
            <a:pPr lvl="1"/>
            <a:r>
              <a:rPr lang="en-US" dirty="0"/>
              <a:t>Second level: </a:t>
            </a:r>
            <a:r>
              <a:rPr lang="zh-CN" altLang="en-US" dirty="0"/>
              <a:t>二级</a:t>
            </a:r>
            <a:endParaRPr lang="en-US" dirty="0"/>
          </a:p>
          <a:p>
            <a:pPr lvl="2"/>
            <a:r>
              <a:rPr lang="en-US" dirty="0"/>
              <a:t>Third level: </a:t>
            </a:r>
            <a:r>
              <a:rPr lang="zh-CN" altLang="en-US" dirty="0"/>
              <a:t>三级</a:t>
            </a:r>
            <a:endParaRPr lang="en-US" dirty="0"/>
          </a:p>
          <a:p>
            <a:pPr lvl="3"/>
            <a:r>
              <a:rPr lang="en-US" dirty="0"/>
              <a:t>Fourth level: </a:t>
            </a:r>
            <a:r>
              <a:rPr lang="zh-CN" altLang="en-US" dirty="0"/>
              <a:t>四级</a:t>
            </a:r>
            <a:endParaRPr lang="en-US" dirty="0"/>
          </a:p>
          <a:p>
            <a:pPr lvl="4"/>
            <a:r>
              <a:rPr lang="en-US" dirty="0"/>
              <a:t>Fifth level: </a:t>
            </a:r>
            <a:r>
              <a:rPr lang="zh-CN" altLang="en-US" dirty="0"/>
              <a:t>五级</a:t>
            </a:r>
            <a:endParaRPr lang="en-US" noProof="0" dirty="0"/>
          </a:p>
        </p:txBody>
      </p:sp>
      <p:sp>
        <p:nvSpPr>
          <p:cNvPr id="18" name="Espace réservé du numéro de diapositive 5"/>
          <p:cNvSpPr txBox="1">
            <a:spLocks/>
          </p:cNvSpPr>
          <p:nvPr/>
        </p:nvSpPr>
        <p:spPr>
          <a:xfrm>
            <a:off x="0" y="6405333"/>
            <a:ext cx="527381" cy="480053"/>
          </a:xfrm>
          <a:prstGeom prst="rect">
            <a:avLst/>
          </a:prstGeom>
        </p:spPr>
        <p:txBody>
          <a:bodyPr lIns="117221" tIns="58609" rIns="117221" bIns="58609" anchor="ctr"/>
          <a:lstStyle>
            <a:lvl1pPr>
              <a:defRPr sz="1000">
                <a:latin typeface="Arial" pitchFamily="34" charset="0"/>
                <a:cs typeface="Arial" pitchFamily="34" charset="0"/>
              </a:defRPr>
            </a:lvl1pPr>
          </a:lstStyle>
          <a:p>
            <a:pPr marL="0" marR="0" lvl="0" indent="0" algn="ctr" defTabSz="1172087" rtl="0" eaLnBrk="1" fontAlgn="auto" latinLnBrk="0" hangingPunct="1">
              <a:lnSpc>
                <a:spcPct val="100000"/>
              </a:lnSpc>
              <a:spcBef>
                <a:spcPts val="0"/>
              </a:spcBef>
              <a:spcAft>
                <a:spcPts val="0"/>
              </a:spcAft>
              <a:buClrTx/>
              <a:buSzTx/>
              <a:buFontTx/>
              <a:buNone/>
              <a:tabLst/>
              <a:defRPr/>
            </a:pPr>
            <a:fld id="{77E95206-EC0C-43EF-8E7D-2BA7BDFE308A}" type="slidenum">
              <a:rPr kumimoji="0" lang="en-US" sz="1200" b="0" i="0" u="none" strike="noStrike" kern="1200" cap="none" spc="0" normalizeH="0" baseline="0" noProof="0" smtClean="0">
                <a:ln>
                  <a:noFill/>
                </a:ln>
                <a:solidFill>
                  <a:srgbClr val="5B7F95"/>
                </a:solidFill>
                <a:effectLst/>
                <a:uLnTx/>
                <a:uFillTx/>
                <a:latin typeface="Arial" pitchFamily="34" charset="0"/>
                <a:ea typeface="+mn-ea"/>
                <a:cs typeface="Arial" pitchFamily="34" charset="0"/>
              </a:rPr>
              <a:pPr marL="0" marR="0" lvl="0" indent="0" algn="ctr" defTabSz="117208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B7F95"/>
              </a:solidFill>
              <a:effectLst/>
              <a:uLnTx/>
              <a:uFillTx/>
              <a:latin typeface="Arial" pitchFamily="34" charset="0"/>
              <a:ea typeface="+mn-ea"/>
              <a:cs typeface="Arial" pitchFamily="34" charset="0"/>
            </a:endParaRPr>
          </a:p>
        </p:txBody>
      </p:sp>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13613" b="11926"/>
          <a:stretch/>
        </p:blipFill>
        <p:spPr>
          <a:xfrm>
            <a:off x="7823206" y="6273802"/>
            <a:ext cx="3555988" cy="320843"/>
          </a:xfrm>
          <a:prstGeom prst="rect">
            <a:avLst/>
          </a:prstGeom>
        </p:spPr>
      </p:pic>
      <p:sp>
        <p:nvSpPr>
          <p:cNvPr id="7" name="Rectangle 12">
            <a:extLst>
              <a:ext uri="{FF2B5EF4-FFF2-40B4-BE49-F238E27FC236}">
                <a16:creationId xmlns:a16="http://schemas.microsoft.com/office/drawing/2014/main" id="{5AC7142C-26F4-4E58-B496-168653366A28}"/>
              </a:ext>
            </a:extLst>
          </p:cNvPr>
          <p:cNvSpPr/>
          <p:nvPr userDrawn="1"/>
        </p:nvSpPr>
        <p:spPr>
          <a:xfrm>
            <a:off x="3" y="6273800"/>
            <a:ext cx="12192005" cy="584200"/>
          </a:xfrm>
          <a:prstGeom prst="rect">
            <a:avLst/>
          </a:prstGeom>
          <a:gradFill>
            <a:gsLst>
              <a:gs pos="21000">
                <a:schemeClr val="accent1">
                  <a:lumMod val="5000"/>
                  <a:lumOff val="95000"/>
                </a:schemeClr>
              </a:gs>
              <a:gs pos="74000">
                <a:srgbClr val="005386"/>
              </a:gs>
              <a:gs pos="83000">
                <a:srgbClr val="005386"/>
              </a:gs>
              <a:gs pos="100000">
                <a:srgbClr val="005386"/>
              </a:gs>
            </a:gsLst>
            <a:lin ang="0" scaled="0"/>
          </a:gradFill>
          <a:ln w="9525" cap="flat" cmpd="sng" algn="ctr">
            <a:noFill/>
            <a:prstDash val="solid"/>
          </a:ln>
          <a:effectLst/>
        </p:spPr>
        <p:txBody>
          <a:bodyPr rtlCol="0" anchor="ctr"/>
          <a:lstStyle/>
          <a:p>
            <a:pPr marL="0" marR="0" lvl="0" indent="0" algn="ctr" defTabSz="1172087" rtl="0" eaLnBrk="1" fontAlgn="auto" latinLnBrk="0" hangingPunct="1">
              <a:lnSpc>
                <a:spcPct val="100000"/>
              </a:lnSpc>
              <a:spcBef>
                <a:spcPts val="0"/>
              </a:spcBef>
              <a:spcAft>
                <a:spcPts val="0"/>
              </a:spcAft>
              <a:buClrTx/>
              <a:buSzTx/>
              <a:buFontTx/>
              <a:buNone/>
              <a:tabLst/>
              <a:defRPr/>
            </a:pPr>
            <a:endParaRPr kumimoji="0" lang="en-US" sz="2267" b="0" i="0" u="none" strike="noStrike" kern="0" cap="none" spc="0" normalizeH="0" baseline="0" noProof="0" dirty="0">
              <a:ln>
                <a:noFill/>
              </a:ln>
              <a:solidFill>
                <a:srgbClr val="FFFFFF"/>
              </a:solidFill>
              <a:effectLst/>
              <a:uLnTx/>
              <a:uFillTx/>
              <a:latin typeface="Arial Narrow"/>
              <a:ea typeface="+mn-ea"/>
              <a:cs typeface="Arial" pitchFamily="34" charset="0"/>
            </a:endParaRPr>
          </a:p>
        </p:txBody>
      </p:sp>
    </p:spTree>
    <p:extLst>
      <p:ext uri="{BB962C8B-B14F-4D97-AF65-F5344CB8AC3E}">
        <p14:creationId xmlns:p14="http://schemas.microsoft.com/office/powerpoint/2010/main" val="9776757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l" defTabSz="1172087" rtl="0" eaLnBrk="1" latinLnBrk="0" hangingPunct="1">
        <a:spcBef>
          <a:spcPct val="0"/>
        </a:spcBef>
        <a:buNone/>
        <a:defRPr lang="en-US" sz="2667" b="1" i="0" kern="1200" spc="0" baseline="0" noProof="0" dirty="0">
          <a:solidFill>
            <a:srgbClr val="005386"/>
          </a:solidFill>
          <a:effectLst/>
          <a:latin typeface="Century Gothic" pitchFamily="34" charset="0"/>
          <a:ea typeface="微软雅黑" pitchFamily="34" charset="-122"/>
          <a:cs typeface="Century Gothic" pitchFamily="34" charset="0"/>
        </a:defRPr>
      </a:lvl1pPr>
    </p:titleStyle>
    <p:bodyStyle>
      <a:lvl1pPr marL="335968" indent="-335968" algn="l" defTabSz="1172087" rtl="0" eaLnBrk="1" latinLnBrk="0" hangingPunct="1">
        <a:lnSpc>
          <a:spcPct val="100000"/>
        </a:lnSpc>
        <a:spcBef>
          <a:spcPts val="1067"/>
        </a:spcBef>
        <a:buSzPct val="100000"/>
        <a:buFontTx/>
        <a:buBlip>
          <a:blip r:embed="rId6"/>
        </a:buBlip>
        <a:defRPr sz="2667" b="0" i="0" kern="900" spc="0">
          <a:solidFill>
            <a:srgbClr val="005386"/>
          </a:solidFill>
          <a:latin typeface="Century Gothic" pitchFamily="34" charset="0"/>
          <a:ea typeface="微软雅黑" pitchFamily="34" charset="-122"/>
          <a:cs typeface="Century Gothic" pitchFamily="34" charset="0"/>
        </a:defRPr>
      </a:lvl1pPr>
      <a:lvl2pPr marL="671933" marR="0" indent="-311970" algn="l" defTabSz="1172087" rtl="0" eaLnBrk="1" fontAlgn="auto" latinLnBrk="0" hangingPunct="1">
        <a:lnSpc>
          <a:spcPct val="100000"/>
        </a:lnSpc>
        <a:spcBef>
          <a:spcPts val="800"/>
        </a:spcBef>
        <a:spcAft>
          <a:spcPts val="0"/>
        </a:spcAft>
        <a:buClrTx/>
        <a:buSzPct val="100000"/>
        <a:buFontTx/>
        <a:buBlip>
          <a:blip r:embed="rId7"/>
        </a:buBlip>
        <a:tabLst/>
        <a:defRPr sz="2400" b="0" i="0" kern="900" spc="0" baseline="0">
          <a:solidFill>
            <a:srgbClr val="005386"/>
          </a:solidFill>
          <a:latin typeface="Century Gothic" pitchFamily="34" charset="0"/>
          <a:ea typeface="微软雅黑" pitchFamily="34" charset="-122"/>
          <a:cs typeface="Century Gothic" pitchFamily="34" charset="0"/>
        </a:defRPr>
      </a:lvl2pPr>
      <a:lvl3pPr marL="1007900" marR="0" indent="-287971" algn="l" defTabSz="1172087" rtl="0" eaLnBrk="1" fontAlgn="auto" latinLnBrk="0" hangingPunct="1">
        <a:lnSpc>
          <a:spcPct val="100000"/>
        </a:lnSpc>
        <a:spcBef>
          <a:spcPts val="533"/>
        </a:spcBef>
        <a:spcAft>
          <a:spcPts val="0"/>
        </a:spcAft>
        <a:buClrTx/>
        <a:buSzPct val="90000"/>
        <a:buFontTx/>
        <a:buBlip>
          <a:blip r:embed="rId6"/>
        </a:buBlip>
        <a:tabLst/>
        <a:defRPr sz="2133" b="0" i="0" kern="900" spc="0">
          <a:solidFill>
            <a:srgbClr val="005386"/>
          </a:solidFill>
          <a:latin typeface="Century Gothic" pitchFamily="34" charset="0"/>
          <a:ea typeface="微软雅黑" pitchFamily="34" charset="-122"/>
          <a:cs typeface="Century Gothic" pitchFamily="34" charset="0"/>
        </a:defRPr>
      </a:lvl3pPr>
      <a:lvl4pPr marL="1295872" indent="-239978" algn="l" defTabSz="1172087" rtl="0" eaLnBrk="1" latinLnBrk="0" hangingPunct="1">
        <a:lnSpc>
          <a:spcPct val="100000"/>
        </a:lnSpc>
        <a:spcBef>
          <a:spcPts val="533"/>
        </a:spcBef>
        <a:buSzPct val="90000"/>
        <a:buFontTx/>
        <a:buBlip>
          <a:blip r:embed="rId7"/>
        </a:buBlip>
        <a:defRPr sz="1867" b="0" i="0" kern="900" spc="-95">
          <a:solidFill>
            <a:srgbClr val="005386"/>
          </a:solidFill>
          <a:latin typeface="Century Gothic" pitchFamily="34" charset="0"/>
          <a:ea typeface="微软雅黑" pitchFamily="34" charset="-122"/>
          <a:cs typeface="Century Gothic" pitchFamily="34" charset="0"/>
        </a:defRPr>
      </a:lvl4pPr>
      <a:lvl5pPr marL="1439857" indent="0" algn="l" defTabSz="1172087" rtl="0" eaLnBrk="1" latinLnBrk="0" hangingPunct="1">
        <a:lnSpc>
          <a:spcPct val="100000"/>
        </a:lnSpc>
        <a:spcBef>
          <a:spcPts val="400"/>
        </a:spcBef>
        <a:buFont typeface="Arial"/>
        <a:buNone/>
        <a:defRPr sz="1600" b="0" i="0" kern="1200" baseline="0">
          <a:solidFill>
            <a:srgbClr val="005386"/>
          </a:solidFill>
          <a:latin typeface="Century Gothic" pitchFamily="34" charset="0"/>
          <a:ea typeface="微软雅黑" pitchFamily="34" charset="-122"/>
          <a:cs typeface="Century Gothic" pitchFamily="34" charset="0"/>
        </a:defRPr>
      </a:lvl5pPr>
      <a:lvl6pPr marL="3223237"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09274"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395319"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4981362" indent="-293022" algn="l" defTabSz="117208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172087" rtl="0" eaLnBrk="1" latinLnBrk="0" hangingPunct="1">
        <a:defRPr sz="2267" kern="1200">
          <a:solidFill>
            <a:schemeClr val="tx1"/>
          </a:solidFill>
          <a:latin typeface="+mn-lt"/>
          <a:ea typeface="+mn-ea"/>
          <a:cs typeface="+mn-cs"/>
        </a:defRPr>
      </a:lvl1pPr>
      <a:lvl2pPr marL="586044" algn="l" defTabSz="1172087" rtl="0" eaLnBrk="1" latinLnBrk="0" hangingPunct="1">
        <a:defRPr sz="2267" kern="1200">
          <a:solidFill>
            <a:schemeClr val="tx1"/>
          </a:solidFill>
          <a:latin typeface="+mn-lt"/>
          <a:ea typeface="+mn-ea"/>
          <a:cs typeface="+mn-cs"/>
        </a:defRPr>
      </a:lvl2pPr>
      <a:lvl3pPr marL="1172087" algn="l" defTabSz="1172087" rtl="0" eaLnBrk="1" latinLnBrk="0" hangingPunct="1">
        <a:defRPr sz="2267" kern="1200">
          <a:solidFill>
            <a:schemeClr val="tx1"/>
          </a:solidFill>
          <a:latin typeface="+mn-lt"/>
          <a:ea typeface="+mn-ea"/>
          <a:cs typeface="+mn-cs"/>
        </a:defRPr>
      </a:lvl3pPr>
      <a:lvl4pPr marL="1758129" algn="l" defTabSz="1172087" rtl="0" eaLnBrk="1" latinLnBrk="0" hangingPunct="1">
        <a:defRPr sz="2267" kern="1200">
          <a:solidFill>
            <a:schemeClr val="tx1"/>
          </a:solidFill>
          <a:latin typeface="+mn-lt"/>
          <a:ea typeface="+mn-ea"/>
          <a:cs typeface="+mn-cs"/>
        </a:defRPr>
      </a:lvl4pPr>
      <a:lvl5pPr marL="2344169" algn="l" defTabSz="1172087" rtl="0" eaLnBrk="1" latinLnBrk="0" hangingPunct="1">
        <a:defRPr sz="2267" kern="1200">
          <a:solidFill>
            <a:schemeClr val="tx1"/>
          </a:solidFill>
          <a:latin typeface="+mn-lt"/>
          <a:ea typeface="+mn-ea"/>
          <a:cs typeface="+mn-cs"/>
        </a:defRPr>
      </a:lvl5pPr>
      <a:lvl6pPr marL="2930212" algn="l" defTabSz="1172087" rtl="0" eaLnBrk="1" latinLnBrk="0" hangingPunct="1">
        <a:defRPr sz="2267" kern="1200">
          <a:solidFill>
            <a:schemeClr val="tx1"/>
          </a:solidFill>
          <a:latin typeface="+mn-lt"/>
          <a:ea typeface="+mn-ea"/>
          <a:cs typeface="+mn-cs"/>
        </a:defRPr>
      </a:lvl6pPr>
      <a:lvl7pPr marL="3516255" algn="l" defTabSz="1172087" rtl="0" eaLnBrk="1" latinLnBrk="0" hangingPunct="1">
        <a:defRPr sz="2267" kern="1200">
          <a:solidFill>
            <a:schemeClr val="tx1"/>
          </a:solidFill>
          <a:latin typeface="+mn-lt"/>
          <a:ea typeface="+mn-ea"/>
          <a:cs typeface="+mn-cs"/>
        </a:defRPr>
      </a:lvl7pPr>
      <a:lvl8pPr marL="4102300" algn="l" defTabSz="1172087" rtl="0" eaLnBrk="1" latinLnBrk="0" hangingPunct="1">
        <a:defRPr sz="2267" kern="1200">
          <a:solidFill>
            <a:schemeClr val="tx1"/>
          </a:solidFill>
          <a:latin typeface="+mn-lt"/>
          <a:ea typeface="+mn-ea"/>
          <a:cs typeface="+mn-cs"/>
        </a:defRPr>
      </a:lvl8pPr>
      <a:lvl9pPr marL="4688340" algn="l" defTabSz="1172087" rtl="0" eaLnBrk="1" latinLnBrk="0" hangingPunct="1">
        <a:defRPr sz="226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D0E68-991F-4E7D-A7E8-880A0EB39F25}" type="datetimeFigureOut">
              <a:rPr lang="zh-CN" altLang="en-US" smtClean="0">
                <a:solidFill>
                  <a:prstClr val="black">
                    <a:tint val="75000"/>
                  </a:prstClr>
                </a:solidFill>
              </a:rPr>
              <a:pPr/>
              <a:t>2023/7/31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C8954-404D-48F2-801A-8F5F70B1DAC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927069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11"/>
          <p:cNvSpPr txBox="1"/>
          <p:nvPr>
            <p:custDataLst>
              <p:tags r:id="rId1"/>
            </p:custDataLst>
          </p:nvPr>
        </p:nvSpPr>
        <p:spPr>
          <a:xfrm>
            <a:off x="1700678" y="3713027"/>
            <a:ext cx="8313334" cy="1446550"/>
          </a:xfrm>
          <a:prstGeom prst="rect">
            <a:avLst/>
          </a:prstGeom>
          <a:noFill/>
        </p:spPr>
        <p:txBody>
          <a:bodyPr wrap="square" rtlCol="0">
            <a:spAutoFit/>
          </a:bodyPr>
          <a:lstStyle/>
          <a:p>
            <a:r>
              <a:rPr kumimoji="0" lang="zh-CN" altLang="en-US" sz="8800" b="0" i="0" u="none" strike="noStrike" kern="1200" cap="none" spc="0" normalizeH="0" baseline="0" noProof="0" dirty="0">
                <a:ln>
                  <a:noFill/>
                </a:ln>
                <a:solidFill>
                  <a:prstClr val="white"/>
                </a:solidFill>
                <a:effectLst/>
                <a:uLnTx/>
                <a:uFillTx/>
                <a:latin typeface="Agency FB" panose="020B0503020202020204" pitchFamily="34" charset="0"/>
                <a:ea typeface="MSmart PRC Medium" panose="00000500000000000000" pitchFamily="2" charset="-122"/>
                <a:cs typeface="+mn-cs"/>
              </a:rPr>
              <a:t>电子行业</a:t>
            </a:r>
            <a:r>
              <a:rPr lang="en-US" altLang="zh-CN" sz="8800" dirty="0">
                <a:solidFill>
                  <a:prstClr val="white"/>
                </a:solidFill>
                <a:latin typeface="Agency FB" panose="020B0503020202020204" pitchFamily="34" charset="0"/>
                <a:ea typeface="等线" panose="02010600030101010101" pitchFamily="2" charset="-122"/>
              </a:rPr>
              <a:t>MES</a:t>
            </a:r>
            <a:r>
              <a:rPr lang="zh-CN" altLang="en-US" sz="8800" dirty="0">
                <a:solidFill>
                  <a:prstClr val="white"/>
                </a:solidFill>
                <a:latin typeface="Agency FB" panose="020B0503020202020204" pitchFamily="34" charset="0"/>
                <a:ea typeface="等线" panose="02010600030101010101" pitchFamily="2" charset="-122"/>
              </a:rPr>
              <a:t>分享</a:t>
            </a:r>
            <a:endParaRPr kumimoji="0" lang="zh-CN" altLang="en-US" sz="8800" b="0" i="0" u="none" strike="noStrike" kern="1200" cap="none" spc="0" normalizeH="0" baseline="0" noProof="0" dirty="0">
              <a:ln>
                <a:noFill/>
              </a:ln>
              <a:solidFill>
                <a:prstClr val="white"/>
              </a:solidFill>
              <a:effectLst/>
              <a:uLnTx/>
              <a:uFillTx/>
              <a:latin typeface="Agency FB" panose="020B0503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3932888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4" name="矩形 163">
            <a:extLst>
              <a:ext uri="{FF2B5EF4-FFF2-40B4-BE49-F238E27FC236}">
                <a16:creationId xmlns:a16="http://schemas.microsoft.com/office/drawing/2014/main" id="{D8BFFA55-997F-45FF-AE80-ED6751C94FBE}"/>
              </a:ext>
            </a:extLst>
          </p:cNvPr>
          <p:cNvSpPr/>
          <p:nvPr/>
        </p:nvSpPr>
        <p:spPr>
          <a:xfrm>
            <a:off x="1746648" y="17930"/>
            <a:ext cx="7888602" cy="8563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2455090"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75476" y="224108"/>
            <a:ext cx="2455090" cy="507831"/>
          </a:xfrm>
          <a:prstGeom prst="rect">
            <a:avLst/>
          </a:prstGeom>
          <a:noFill/>
        </p:spPr>
        <p:txBody>
          <a:bodyPr wrap="squar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工单管理</a:t>
            </a:r>
          </a:p>
        </p:txBody>
      </p:sp>
      <p:sp>
        <p:nvSpPr>
          <p:cNvPr id="52" name="矩形 51">
            <a:extLst>
              <a:ext uri="{FF2B5EF4-FFF2-40B4-BE49-F238E27FC236}">
                <a16:creationId xmlns:a16="http://schemas.microsoft.com/office/drawing/2014/main" id="{772225FA-F359-4185-B39F-6B228FD888C4}"/>
              </a:ext>
            </a:extLst>
          </p:cNvPr>
          <p:cNvSpPr/>
          <p:nvPr/>
        </p:nvSpPr>
        <p:spPr bwMode="auto">
          <a:xfrm>
            <a:off x="5423646" y="966721"/>
            <a:ext cx="6656531" cy="376085"/>
          </a:xfrm>
          <a:prstGeom prst="rect">
            <a:avLst/>
          </a:prstGeom>
          <a:solidFill>
            <a:srgbClr val="A4B6C4"/>
          </a:solidFill>
          <a:ln>
            <a:noFill/>
          </a:ln>
          <a:effectLst/>
        </p:spPr>
        <p:txBody>
          <a:bodyPr wrap="square" lIns="108000" tIns="54000" rIns="108000" bIns="54000" numCol="1" spcCol="72000" rtlCol="0" anchor="ctr">
            <a:noAutofit/>
          </a:bodyPr>
          <a:lstStyle/>
          <a:p>
            <a:pPr>
              <a:lnSpc>
                <a:spcPct val="110000"/>
              </a:lnSpc>
              <a:spcBef>
                <a:spcPct val="0"/>
              </a:spcBef>
              <a:buFont typeface="Wingdings" panose="05000000000000000000" charset="0"/>
              <a:buNone/>
            </a:pPr>
            <a:r>
              <a:rPr lang="zh-CN" altLang="en-US" sz="1200" dirty="0">
                <a:solidFill>
                  <a:schemeClr val="tx2"/>
                </a:solidFill>
                <a:latin typeface="微软雅黑" panose="020B0503020204020204" pitchFamily="34" charset="-122"/>
                <a:ea typeface="微软雅黑" panose="020B0503020204020204" pitchFamily="34" charset="-122"/>
              </a:rPr>
              <a:t>业务描述</a:t>
            </a:r>
          </a:p>
        </p:txBody>
      </p:sp>
      <p:grpSp>
        <p:nvGrpSpPr>
          <p:cNvPr id="53" name="组合 52">
            <a:extLst>
              <a:ext uri="{FF2B5EF4-FFF2-40B4-BE49-F238E27FC236}">
                <a16:creationId xmlns:a16="http://schemas.microsoft.com/office/drawing/2014/main" id="{60BBF392-4167-45BA-8DBA-80E3D2ADF8B9}"/>
              </a:ext>
            </a:extLst>
          </p:cNvPr>
          <p:cNvGrpSpPr/>
          <p:nvPr/>
        </p:nvGrpSpPr>
        <p:grpSpPr>
          <a:xfrm>
            <a:off x="5584297" y="2217793"/>
            <a:ext cx="6271763" cy="3231204"/>
            <a:chOff x="237872" y="1890040"/>
            <a:chExt cx="8203769" cy="3827251"/>
          </a:xfrm>
        </p:grpSpPr>
        <p:sp>
          <p:nvSpPr>
            <p:cNvPr id="54" name="矩形 53">
              <a:extLst>
                <a:ext uri="{FF2B5EF4-FFF2-40B4-BE49-F238E27FC236}">
                  <a16:creationId xmlns:a16="http://schemas.microsoft.com/office/drawing/2014/main" id="{543B03AA-B6AF-4EB8-AD29-D5568758311C}"/>
                </a:ext>
              </a:extLst>
            </p:cNvPr>
            <p:cNvSpPr/>
            <p:nvPr/>
          </p:nvSpPr>
          <p:spPr>
            <a:xfrm>
              <a:off x="3190200" y="1890040"/>
              <a:ext cx="2520280" cy="360040"/>
            </a:xfrm>
            <a:prstGeom prst="rect">
              <a:avLst/>
            </a:prstGeom>
            <a:solidFill>
              <a:srgbClr val="126078"/>
            </a:solidFill>
            <a:ln w="25400" cap="flat" cmpd="sng" algn="ctr">
              <a:noFill/>
              <a:prstDash val="solid"/>
            </a:ln>
            <a:effectLst>
              <a:outerShdw blurRad="50800" dist="50800" dir="5400000" sx="15000" sy="15000" algn="ctr" rotWithShape="0">
                <a:srgbClr val="92D050"/>
              </a:outerShdw>
            </a:effectLst>
            <a:scene3d>
              <a:camera prst="orthographicFront"/>
              <a:lightRig rig="threePt" dir="t"/>
            </a:scene3d>
            <a:sp3d>
              <a:bevelT w="0" h="12700" prst="coolSlant"/>
              <a:bevelB w="107950" h="3556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200" kern="0" dirty="0">
                  <a:solidFill>
                    <a:srgbClr val="FFFFFF"/>
                  </a:solidFill>
                  <a:latin typeface="微软雅黑" panose="020B0503020204020204" pitchFamily="34" charset="-122"/>
                  <a:ea typeface="微软雅黑" panose="020B0503020204020204" pitchFamily="34" charset="-122"/>
                </a:rPr>
                <a:t>SAP</a:t>
              </a:r>
              <a:r>
                <a:rPr lang="zh-CN" altLang="en-US" sz="1200" kern="0" dirty="0">
                  <a:solidFill>
                    <a:srgbClr val="FFFFFF"/>
                  </a:solidFill>
                  <a:latin typeface="微软雅黑" panose="020B0503020204020204" pitchFamily="34" charset="-122"/>
                  <a:ea typeface="微软雅黑" panose="020B0503020204020204" pitchFamily="34" charset="-122"/>
                </a:rPr>
                <a:t>集成，下发工单</a:t>
              </a:r>
            </a:p>
          </p:txBody>
        </p:sp>
        <p:sp>
          <p:nvSpPr>
            <p:cNvPr id="55" name="矩形 54">
              <a:extLst>
                <a:ext uri="{FF2B5EF4-FFF2-40B4-BE49-F238E27FC236}">
                  <a16:creationId xmlns:a16="http://schemas.microsoft.com/office/drawing/2014/main" id="{A69D20EE-429C-48EA-B020-BC0AD6FC6F0F}"/>
                </a:ext>
              </a:extLst>
            </p:cNvPr>
            <p:cNvSpPr/>
            <p:nvPr/>
          </p:nvSpPr>
          <p:spPr>
            <a:xfrm>
              <a:off x="3190473" y="2250080"/>
              <a:ext cx="2520279" cy="648072"/>
            </a:xfrm>
            <a:prstGeom prst="rect">
              <a:avLst/>
            </a:prstGeom>
            <a:solidFill>
              <a:srgbClr val="FFFFFF">
                <a:lumMod val="75000"/>
              </a:srgbClr>
            </a:solidFill>
            <a:ln w="25400" cap="flat" cmpd="sng" algn="ctr">
              <a:noFill/>
              <a:prstDash val="solid"/>
            </a:ln>
            <a:effectLst>
              <a:outerShdw blurRad="50800" dist="50800" dir="5400000" sx="15000" sy="15000" algn="ctr" rotWithShape="0">
                <a:srgbClr val="92D050"/>
              </a:outerShdw>
            </a:effectLst>
            <a:scene3d>
              <a:camera prst="orthographicFront"/>
              <a:lightRig rig="threePt" dir="t"/>
            </a:scene3d>
            <a:sp3d>
              <a:bevelT w="0" h="12700" prst="coolSlant"/>
              <a:bevelB w="107950" h="355600"/>
            </a:sp3d>
          </p:spPr>
          <p:txBody>
            <a:bodyPr anchor="ctr"/>
            <a:lstStyle/>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rPr>
                <a:t>根据</a:t>
              </a:r>
              <a:r>
                <a:rPr kumimoji="0" lang="en-US" altLang="zh-CN"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rPr>
                <a:t>ERP</a:t>
              </a:r>
              <a:r>
                <a:rPr kumimoji="0" lang="zh-CN" altLang="en-US"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rPr>
                <a:t>主计划及工单完工情况，生成各产品生产订单</a:t>
              </a:r>
            </a:p>
          </p:txBody>
        </p:sp>
        <p:sp>
          <p:nvSpPr>
            <p:cNvPr id="56" name="矩形 55">
              <a:extLst>
                <a:ext uri="{FF2B5EF4-FFF2-40B4-BE49-F238E27FC236}">
                  <a16:creationId xmlns:a16="http://schemas.microsoft.com/office/drawing/2014/main" id="{5DE5A8CF-2E97-489B-973A-B54D5D831BAA}"/>
                </a:ext>
              </a:extLst>
            </p:cNvPr>
            <p:cNvSpPr/>
            <p:nvPr/>
          </p:nvSpPr>
          <p:spPr>
            <a:xfrm>
              <a:off x="237872" y="3258192"/>
              <a:ext cx="2520280" cy="360040"/>
            </a:xfrm>
            <a:prstGeom prst="rect">
              <a:avLst/>
            </a:prstGeom>
            <a:solidFill>
              <a:srgbClr val="126078"/>
            </a:solidFill>
            <a:ln w="25400" cap="flat" cmpd="sng" algn="ctr">
              <a:noFill/>
              <a:prstDash val="solid"/>
            </a:ln>
            <a:effectLst>
              <a:outerShdw blurRad="50800" dist="50800" dir="5400000" sx="15000" sy="15000" algn="ctr" rotWithShape="0">
                <a:srgbClr val="92D050"/>
              </a:outerShdw>
            </a:effectLst>
            <a:scene3d>
              <a:camera prst="orthographicFront"/>
              <a:lightRig rig="threePt" dir="t"/>
            </a:scene3d>
            <a:sp3d>
              <a:bevelT w="0" h="12700" prst="coolSlant"/>
              <a:bevelB w="107950" h="3556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工单</a:t>
              </a:r>
              <a:r>
                <a:rPr lang="zh-CN" altLang="en-US" sz="1200" kern="0" dirty="0">
                  <a:solidFill>
                    <a:srgbClr val="FFFFFF"/>
                  </a:solidFill>
                  <a:latin typeface="微软雅黑" panose="020B0503020204020204" pitchFamily="34" charset="-122"/>
                  <a:ea typeface="微软雅黑" panose="020B0503020204020204" pitchFamily="34" charset="-122"/>
                </a:rPr>
                <a:t>报工</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7" name="矩形 56">
              <a:extLst>
                <a:ext uri="{FF2B5EF4-FFF2-40B4-BE49-F238E27FC236}">
                  <a16:creationId xmlns:a16="http://schemas.microsoft.com/office/drawing/2014/main" id="{BE53DAF0-E22C-48DA-8072-597393A5F46E}"/>
                </a:ext>
              </a:extLst>
            </p:cNvPr>
            <p:cNvSpPr/>
            <p:nvPr/>
          </p:nvSpPr>
          <p:spPr>
            <a:xfrm>
              <a:off x="237872" y="3618232"/>
              <a:ext cx="2520280" cy="648072"/>
            </a:xfrm>
            <a:prstGeom prst="rect">
              <a:avLst/>
            </a:prstGeom>
            <a:solidFill>
              <a:srgbClr val="FFFFFF">
                <a:lumMod val="75000"/>
              </a:srgbClr>
            </a:solidFill>
            <a:ln w="25400" cap="flat" cmpd="sng" algn="ctr">
              <a:noFill/>
              <a:prstDash val="solid"/>
            </a:ln>
            <a:effectLst>
              <a:outerShdw blurRad="50800" dist="50800" dir="5400000" sx="15000" sy="15000" algn="ctr" rotWithShape="0">
                <a:srgbClr val="92D050"/>
              </a:outerShdw>
            </a:effectLst>
            <a:scene3d>
              <a:camera prst="orthographicFront"/>
              <a:lightRig rig="threePt" dir="t"/>
            </a:scene3d>
            <a:sp3d>
              <a:bevelT w="0" h="12700" prst="coolSlant"/>
              <a:bevelB w="107950" h="355600"/>
            </a:sp3d>
          </p:spPr>
          <p:txBody>
            <a:bodyPr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rPr>
                <a:t>执行进度、设备工时、物料消耗、人员工时，等等</a:t>
              </a:r>
            </a:p>
          </p:txBody>
        </p:sp>
        <p:sp>
          <p:nvSpPr>
            <p:cNvPr id="58" name="矩形 57">
              <a:extLst>
                <a:ext uri="{FF2B5EF4-FFF2-40B4-BE49-F238E27FC236}">
                  <a16:creationId xmlns:a16="http://schemas.microsoft.com/office/drawing/2014/main" id="{AEEA0693-BE29-4E79-BBFA-8809E82BD8DA}"/>
                </a:ext>
              </a:extLst>
            </p:cNvPr>
            <p:cNvSpPr/>
            <p:nvPr/>
          </p:nvSpPr>
          <p:spPr>
            <a:xfrm>
              <a:off x="5921362" y="3258192"/>
              <a:ext cx="2520276" cy="360040"/>
            </a:xfrm>
            <a:prstGeom prst="rect">
              <a:avLst/>
            </a:prstGeom>
            <a:solidFill>
              <a:srgbClr val="126078"/>
            </a:solidFill>
            <a:ln w="25400" cap="flat" cmpd="sng" algn="ctr">
              <a:noFill/>
              <a:prstDash val="solid"/>
            </a:ln>
            <a:effectLst>
              <a:outerShdw blurRad="50800" dist="50800" dir="5400000" sx="15000" sy="15000" algn="ctr" rotWithShape="0">
                <a:srgbClr val="92D050"/>
              </a:outerShdw>
            </a:effectLst>
            <a:scene3d>
              <a:camera prst="orthographicFront"/>
              <a:lightRig rig="threePt" dir="t"/>
            </a:scene3d>
            <a:sp3d>
              <a:bevelT w="0" h="12700" prst="coolSlant"/>
              <a:bevelB w="107950" h="3556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工单</a:t>
              </a:r>
              <a:r>
                <a:rPr lang="zh-CN" altLang="en-US" sz="1200" kern="0" dirty="0">
                  <a:solidFill>
                    <a:srgbClr val="FFFFFF"/>
                  </a:solidFill>
                  <a:latin typeface="微软雅黑" panose="020B0503020204020204" pitchFamily="34" charset="-122"/>
                  <a:ea typeface="微软雅黑" panose="020B0503020204020204" pitchFamily="34" charset="-122"/>
                </a:rPr>
                <a:t>下达</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9" name="矩形 58">
              <a:extLst>
                <a:ext uri="{FF2B5EF4-FFF2-40B4-BE49-F238E27FC236}">
                  <a16:creationId xmlns:a16="http://schemas.microsoft.com/office/drawing/2014/main" id="{B2C85F82-8D68-4A3F-BB9C-E2EC97B6407B}"/>
                </a:ext>
              </a:extLst>
            </p:cNvPr>
            <p:cNvSpPr/>
            <p:nvPr/>
          </p:nvSpPr>
          <p:spPr>
            <a:xfrm>
              <a:off x="5921365" y="3618231"/>
              <a:ext cx="2520276" cy="648072"/>
            </a:xfrm>
            <a:prstGeom prst="rect">
              <a:avLst/>
            </a:prstGeom>
            <a:solidFill>
              <a:srgbClr val="FFFFFF">
                <a:lumMod val="75000"/>
              </a:srgbClr>
            </a:solidFill>
            <a:ln w="25400" cap="flat" cmpd="sng" algn="ctr">
              <a:noFill/>
              <a:prstDash val="solid"/>
            </a:ln>
            <a:effectLst>
              <a:outerShdw blurRad="50800" dist="50800" dir="5400000" sx="15000" sy="15000" algn="ctr" rotWithShape="0">
                <a:srgbClr val="92D050"/>
              </a:outerShdw>
            </a:effectLst>
            <a:scene3d>
              <a:camera prst="orthographicFront"/>
              <a:lightRig rig="threePt" dir="t"/>
            </a:scene3d>
            <a:sp3d>
              <a:bevelT w="0" h="12700" prst="coolSlant"/>
              <a:bevelB w="107950" h="355600"/>
            </a:sp3d>
          </p:spPr>
          <p:txBody>
            <a:bodyPr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rPr>
                <a:t>根据生产订单</a:t>
              </a:r>
              <a:r>
                <a:rPr lang="zh-CN" altLang="en-US" sz="1000" kern="0" dirty="0">
                  <a:solidFill>
                    <a:srgbClr val="879BAA">
                      <a:lumMod val="50000"/>
                    </a:srgbClr>
                  </a:solidFill>
                  <a:latin typeface="微软雅黑" panose="020B0503020204020204" pitchFamily="34" charset="-122"/>
                  <a:ea typeface="微软雅黑" panose="020B0503020204020204" pitchFamily="34" charset="-122"/>
                </a:rPr>
                <a:t>拆分</a:t>
              </a:r>
              <a:r>
                <a:rPr kumimoji="0" lang="zh-CN" altLang="en-US"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rPr>
                <a:t>成</a:t>
              </a:r>
              <a:r>
                <a:rPr lang="zh-CN" altLang="en-US" sz="1000" kern="0" dirty="0">
                  <a:solidFill>
                    <a:srgbClr val="879BAA">
                      <a:lumMod val="50000"/>
                    </a:srgbClr>
                  </a:solidFill>
                  <a:latin typeface="微软雅黑" panose="020B0503020204020204" pitchFamily="34" charset="-122"/>
                  <a:ea typeface="微软雅黑" panose="020B0503020204020204" pitchFamily="34" charset="-122"/>
                </a:rPr>
                <a:t>批次</a:t>
              </a:r>
              <a:endParaRPr kumimoji="0" lang="en-US" altLang="zh-CN"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rPr>
                <a:t>MES</a:t>
              </a:r>
              <a:r>
                <a:rPr kumimoji="0" lang="zh-CN" altLang="en-US"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rPr>
                <a:t>手工创建工单</a:t>
              </a:r>
            </a:p>
          </p:txBody>
        </p:sp>
        <p:sp>
          <p:nvSpPr>
            <p:cNvPr id="60" name="矩形 59">
              <a:extLst>
                <a:ext uri="{FF2B5EF4-FFF2-40B4-BE49-F238E27FC236}">
                  <a16:creationId xmlns:a16="http://schemas.microsoft.com/office/drawing/2014/main" id="{49D0F867-8DE1-4B95-8088-E4C7DD9490A6}"/>
                </a:ext>
              </a:extLst>
            </p:cNvPr>
            <p:cNvSpPr/>
            <p:nvPr/>
          </p:nvSpPr>
          <p:spPr>
            <a:xfrm>
              <a:off x="3190473" y="4709179"/>
              <a:ext cx="2520280" cy="360040"/>
            </a:xfrm>
            <a:prstGeom prst="rect">
              <a:avLst/>
            </a:prstGeom>
            <a:solidFill>
              <a:srgbClr val="126078"/>
            </a:solidFill>
            <a:ln w="25400" cap="flat" cmpd="sng" algn="ctr">
              <a:noFill/>
              <a:prstDash val="solid"/>
            </a:ln>
            <a:effectLst>
              <a:outerShdw blurRad="50800" dist="50800" dir="5400000" sx="15000" sy="15000" algn="ctr" rotWithShape="0">
                <a:srgbClr val="92D050"/>
              </a:outerShdw>
            </a:effectLst>
            <a:scene3d>
              <a:camera prst="orthographicFront"/>
              <a:lightRig rig="threePt" dir="t"/>
            </a:scene3d>
            <a:sp3d>
              <a:bevelT w="0" h="12700" prst="coolSlant"/>
              <a:bevelB w="107950" h="3556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工单</a:t>
              </a:r>
              <a:r>
                <a:rPr lang="zh-CN" altLang="en-US" sz="1200" kern="0" dirty="0">
                  <a:solidFill>
                    <a:srgbClr val="FFFFFF"/>
                  </a:solidFill>
                  <a:latin typeface="微软雅黑" panose="020B0503020204020204" pitchFamily="34" charset="-122"/>
                  <a:ea typeface="微软雅黑" panose="020B0503020204020204" pitchFamily="34" charset="-122"/>
                </a:rPr>
                <a:t>查询</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1" name="矩形 60">
              <a:extLst>
                <a:ext uri="{FF2B5EF4-FFF2-40B4-BE49-F238E27FC236}">
                  <a16:creationId xmlns:a16="http://schemas.microsoft.com/office/drawing/2014/main" id="{C7D3826A-4F39-4A6A-9A58-5E385167861B}"/>
                </a:ext>
              </a:extLst>
            </p:cNvPr>
            <p:cNvSpPr/>
            <p:nvPr/>
          </p:nvSpPr>
          <p:spPr>
            <a:xfrm>
              <a:off x="3190475" y="5069219"/>
              <a:ext cx="2520007" cy="648072"/>
            </a:xfrm>
            <a:prstGeom prst="rect">
              <a:avLst/>
            </a:prstGeom>
            <a:solidFill>
              <a:srgbClr val="FFFFFF">
                <a:lumMod val="75000"/>
              </a:srgbClr>
            </a:solidFill>
            <a:ln w="25400" cap="flat" cmpd="sng" algn="ctr">
              <a:noFill/>
              <a:prstDash val="solid"/>
            </a:ln>
            <a:effectLst>
              <a:outerShdw blurRad="50800" dist="50800" dir="5400000" sx="15000" sy="15000" algn="ctr" rotWithShape="0">
                <a:srgbClr val="92D050"/>
              </a:outerShdw>
            </a:effectLst>
            <a:scene3d>
              <a:camera prst="orthographicFront"/>
              <a:lightRig rig="threePt" dir="t"/>
            </a:scene3d>
            <a:sp3d>
              <a:bevelT w="0" h="12700" prst="coolSlant"/>
              <a:bevelB w="107950" h="355600"/>
            </a:sp3d>
          </p:spPr>
          <p:txBody>
            <a:bodyPr anchor="ctr"/>
            <a:lstStyle/>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rPr>
                <a:t>工单</a:t>
              </a:r>
              <a:r>
                <a:rPr lang="zh-CN" altLang="en-US" sz="1000" kern="0" dirty="0">
                  <a:solidFill>
                    <a:srgbClr val="879BAA">
                      <a:lumMod val="50000"/>
                    </a:srgbClr>
                  </a:solidFill>
                  <a:latin typeface="微软雅黑" panose="020B0503020204020204" pitchFamily="34" charset="-122"/>
                  <a:ea typeface="微软雅黑" panose="020B0503020204020204" pitchFamily="34" charset="-122"/>
                </a:rPr>
                <a:t>状态</a:t>
              </a:r>
              <a:r>
                <a:rPr kumimoji="0" lang="zh-CN" altLang="en-US"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rPr>
                <a:t>、当前工序、物料投入、产出等等</a:t>
              </a:r>
              <a:endParaRPr kumimoji="0" lang="en-US" altLang="zh-CN" sz="1000" b="0" i="0" u="none" strike="noStrike" kern="0" cap="none" spc="0" normalizeH="0" baseline="0" noProof="0" dirty="0">
                <a:ln>
                  <a:noFill/>
                </a:ln>
                <a:solidFill>
                  <a:srgbClr val="879BAA">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66" name="下箭头 16">
              <a:extLst>
                <a:ext uri="{FF2B5EF4-FFF2-40B4-BE49-F238E27FC236}">
                  <a16:creationId xmlns:a16="http://schemas.microsoft.com/office/drawing/2014/main" id="{84331A0B-3187-4449-8EDF-BD00516C2BF9}"/>
                </a:ext>
              </a:extLst>
            </p:cNvPr>
            <p:cNvSpPr/>
            <p:nvPr/>
          </p:nvSpPr>
          <p:spPr>
            <a:xfrm rot="10800000">
              <a:off x="4180527" y="3032395"/>
              <a:ext cx="377825" cy="406400"/>
            </a:xfrm>
            <a:prstGeom prst="downArrow">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7" name="下箭头 17">
              <a:extLst>
                <a:ext uri="{FF2B5EF4-FFF2-40B4-BE49-F238E27FC236}">
                  <a16:creationId xmlns:a16="http://schemas.microsoft.com/office/drawing/2014/main" id="{3E904788-1319-4223-84EE-D6B96E16D697}"/>
                </a:ext>
              </a:extLst>
            </p:cNvPr>
            <p:cNvSpPr/>
            <p:nvPr/>
          </p:nvSpPr>
          <p:spPr>
            <a:xfrm>
              <a:off x="4171002" y="4292870"/>
              <a:ext cx="377825" cy="404813"/>
            </a:xfrm>
            <a:prstGeom prst="downArrow">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8" name="下箭头 18">
              <a:extLst>
                <a:ext uri="{FF2B5EF4-FFF2-40B4-BE49-F238E27FC236}">
                  <a16:creationId xmlns:a16="http://schemas.microsoft.com/office/drawing/2014/main" id="{5C8D7BA2-6B54-4C1A-950A-6342C2E3E4D8}"/>
                </a:ext>
              </a:extLst>
            </p:cNvPr>
            <p:cNvSpPr/>
            <p:nvPr/>
          </p:nvSpPr>
          <p:spPr>
            <a:xfrm rot="5400000">
              <a:off x="2974821" y="3690414"/>
              <a:ext cx="377825" cy="404813"/>
            </a:xfrm>
            <a:prstGeom prst="downArrow">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9" name="下箭头 19">
              <a:extLst>
                <a:ext uri="{FF2B5EF4-FFF2-40B4-BE49-F238E27FC236}">
                  <a16:creationId xmlns:a16="http://schemas.microsoft.com/office/drawing/2014/main" id="{811C2028-247F-4A1F-BEE8-62998C2DB0B8}"/>
                </a:ext>
              </a:extLst>
            </p:cNvPr>
            <p:cNvSpPr/>
            <p:nvPr/>
          </p:nvSpPr>
          <p:spPr>
            <a:xfrm rot="16200000">
              <a:off x="5385155" y="3676128"/>
              <a:ext cx="379413" cy="406399"/>
            </a:xfrm>
            <a:prstGeom prst="downArrow">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0" name="下箭头 20">
              <a:extLst>
                <a:ext uri="{FF2B5EF4-FFF2-40B4-BE49-F238E27FC236}">
                  <a16:creationId xmlns:a16="http://schemas.microsoft.com/office/drawing/2014/main" id="{34686563-FF07-43A1-88CB-C17CC4DD84C3}"/>
                </a:ext>
              </a:extLst>
            </p:cNvPr>
            <p:cNvSpPr/>
            <p:nvPr/>
          </p:nvSpPr>
          <p:spPr>
            <a:xfrm rot="16200000">
              <a:off x="1667514" y="1760808"/>
              <a:ext cx="379413" cy="1138238"/>
            </a:xfrm>
            <a:prstGeom prst="downArrow">
              <a:avLst/>
            </a:prstGeom>
            <a:solidFill>
              <a:srgbClr val="FFFFFF">
                <a:lumMod val="8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1" name="矩形 70">
              <a:extLst>
                <a:ext uri="{FF2B5EF4-FFF2-40B4-BE49-F238E27FC236}">
                  <a16:creationId xmlns:a16="http://schemas.microsoft.com/office/drawing/2014/main" id="{CEB26E62-9E06-495E-8FA5-80940DCAEAE2}"/>
                </a:ext>
              </a:extLst>
            </p:cNvPr>
            <p:cNvSpPr/>
            <p:nvPr/>
          </p:nvSpPr>
          <p:spPr>
            <a:xfrm>
              <a:off x="1288102" y="2394220"/>
              <a:ext cx="180000" cy="638175"/>
            </a:xfrm>
            <a:prstGeom prst="rect">
              <a:avLst/>
            </a:prstGeom>
            <a:solidFill>
              <a:srgbClr val="FFFFFF">
                <a:lumMod val="8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2" name="下箭头 22">
              <a:extLst>
                <a:ext uri="{FF2B5EF4-FFF2-40B4-BE49-F238E27FC236}">
                  <a16:creationId xmlns:a16="http://schemas.microsoft.com/office/drawing/2014/main" id="{34A30E08-2FD4-4B8A-9E25-361426CDD51B}"/>
                </a:ext>
              </a:extLst>
            </p:cNvPr>
            <p:cNvSpPr/>
            <p:nvPr/>
          </p:nvSpPr>
          <p:spPr>
            <a:xfrm rot="10800000">
              <a:off x="1234127" y="4697683"/>
              <a:ext cx="377825" cy="798512"/>
            </a:xfrm>
            <a:prstGeom prst="downArrow">
              <a:avLst/>
            </a:prstGeom>
            <a:solidFill>
              <a:srgbClr val="FFFFFF">
                <a:lumMod val="8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3" name="矩形 72">
              <a:extLst>
                <a:ext uri="{FF2B5EF4-FFF2-40B4-BE49-F238E27FC236}">
                  <a16:creationId xmlns:a16="http://schemas.microsoft.com/office/drawing/2014/main" id="{E54159B9-2983-4938-A4CB-65C8FDF954E7}"/>
                </a:ext>
              </a:extLst>
            </p:cNvPr>
            <p:cNvSpPr/>
            <p:nvPr/>
          </p:nvSpPr>
          <p:spPr>
            <a:xfrm rot="16200000">
              <a:off x="2018065" y="4794195"/>
              <a:ext cx="180000" cy="1224000"/>
            </a:xfrm>
            <a:prstGeom prst="rect">
              <a:avLst/>
            </a:prstGeom>
            <a:solidFill>
              <a:srgbClr val="FFFFFF">
                <a:lumMod val="8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4" name="下箭头 24">
              <a:extLst>
                <a:ext uri="{FF2B5EF4-FFF2-40B4-BE49-F238E27FC236}">
                  <a16:creationId xmlns:a16="http://schemas.microsoft.com/office/drawing/2014/main" id="{89CC5675-F00F-45E5-8408-AF2DA8353FAB}"/>
                </a:ext>
              </a:extLst>
            </p:cNvPr>
            <p:cNvSpPr/>
            <p:nvPr/>
          </p:nvSpPr>
          <p:spPr>
            <a:xfrm>
              <a:off x="6790377" y="2264045"/>
              <a:ext cx="377825" cy="768350"/>
            </a:xfrm>
            <a:prstGeom prst="downArrow">
              <a:avLst/>
            </a:prstGeom>
            <a:solidFill>
              <a:srgbClr val="FFFFFF">
                <a:lumMod val="8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5" name="矩形 74">
              <a:extLst>
                <a:ext uri="{FF2B5EF4-FFF2-40B4-BE49-F238E27FC236}">
                  <a16:creationId xmlns:a16="http://schemas.microsoft.com/office/drawing/2014/main" id="{69C2FD83-1028-40BA-BB1D-4A16B139AC3E}"/>
                </a:ext>
              </a:extLst>
            </p:cNvPr>
            <p:cNvSpPr/>
            <p:nvPr/>
          </p:nvSpPr>
          <p:spPr>
            <a:xfrm rot="5400000">
              <a:off x="6383190" y="1886045"/>
              <a:ext cx="180000" cy="936000"/>
            </a:xfrm>
            <a:prstGeom prst="rect">
              <a:avLst/>
            </a:prstGeom>
            <a:solidFill>
              <a:srgbClr val="FFFFFF">
                <a:lumMod val="8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6" name="下箭头 26">
              <a:extLst>
                <a:ext uri="{FF2B5EF4-FFF2-40B4-BE49-F238E27FC236}">
                  <a16:creationId xmlns:a16="http://schemas.microsoft.com/office/drawing/2014/main" id="{4DFED357-5EFC-47D5-B565-C9C6EDA0ACA6}"/>
                </a:ext>
              </a:extLst>
            </p:cNvPr>
            <p:cNvSpPr/>
            <p:nvPr/>
          </p:nvSpPr>
          <p:spPr>
            <a:xfrm rot="5400000">
              <a:off x="6410171" y="4936602"/>
              <a:ext cx="377825" cy="769937"/>
            </a:xfrm>
            <a:prstGeom prst="downArrow">
              <a:avLst/>
            </a:prstGeom>
            <a:solidFill>
              <a:srgbClr val="FFFFFF">
                <a:lumMod val="8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7" name="矩形 76">
              <a:extLst>
                <a:ext uri="{FF2B5EF4-FFF2-40B4-BE49-F238E27FC236}">
                  <a16:creationId xmlns:a16="http://schemas.microsoft.com/office/drawing/2014/main" id="{A35DBE53-12B7-4E75-84CD-05F817CE601D}"/>
                </a:ext>
              </a:extLst>
            </p:cNvPr>
            <p:cNvSpPr/>
            <p:nvPr/>
          </p:nvSpPr>
          <p:spPr>
            <a:xfrm rot="10800000">
              <a:off x="6891365" y="4554808"/>
              <a:ext cx="180000" cy="863600"/>
            </a:xfrm>
            <a:prstGeom prst="rect">
              <a:avLst/>
            </a:prstGeom>
            <a:solidFill>
              <a:srgbClr val="FFFFFF">
                <a:lumMod val="8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86" name="矩形 85">
            <a:extLst>
              <a:ext uri="{FF2B5EF4-FFF2-40B4-BE49-F238E27FC236}">
                <a16:creationId xmlns:a16="http://schemas.microsoft.com/office/drawing/2014/main" id="{2B5324A1-6597-44DB-B5F9-21C4120ED77B}"/>
              </a:ext>
            </a:extLst>
          </p:cNvPr>
          <p:cNvSpPr/>
          <p:nvPr/>
        </p:nvSpPr>
        <p:spPr>
          <a:xfrm>
            <a:off x="90942" y="1355628"/>
            <a:ext cx="5252022" cy="4822787"/>
          </a:xfrm>
          <a:prstGeom prst="rect">
            <a:avLst/>
          </a:prstGeom>
          <a:solidFill>
            <a:schemeClr val="bg1"/>
          </a:solidFill>
          <a:ln>
            <a:solidFill>
              <a:srgbClr val="879BAA"/>
            </a:solidFill>
          </a:ln>
        </p:spPr>
        <p:txBody>
          <a:bodyPr wrap="square" lIns="180000" tIns="180000" rIns="180000" bIns="288000">
            <a:noAutofit/>
          </a:bodyPr>
          <a:lstStyle/>
          <a:p>
            <a:pPr marL="355600" marR="0" lvl="0" indent="-173355" defTabSz="91440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altLang="zh-CN" sz="1400" b="1"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SAP</a:t>
            </a:r>
            <a:r>
              <a:rPr kumimoji="0" lang="zh-CN" altLang="en-US" sz="1400" b="1"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集成：</a:t>
            </a:r>
            <a:r>
              <a:rPr kumimoji="0" lang="zh-CN" altLang="en-US"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与</a:t>
            </a:r>
            <a:r>
              <a:rPr kumimoji="0" lang="en-US" altLang="zh-CN"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SAP</a:t>
            </a:r>
            <a:r>
              <a:rPr kumimoji="0" lang="zh-CN" altLang="en-US"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系统集成，实时同步工单信息，工单完成后，</a:t>
            </a:r>
            <a:r>
              <a:rPr kumimoji="0" lang="en-US" altLang="zh-CN"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MES</a:t>
            </a:r>
            <a:r>
              <a:rPr kumimoji="0" lang="zh-CN" altLang="en-US"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向</a:t>
            </a:r>
            <a:r>
              <a:rPr lang="en-US" altLang="zh-CN" sz="1400" kern="0" dirty="0">
                <a:solidFill>
                  <a:srgbClr val="126078"/>
                </a:solidFill>
                <a:latin typeface="华文楷体" panose="02010600040101010101" pitchFamily="2" charset="-122"/>
                <a:ea typeface="华文楷体" panose="02010600040101010101" pitchFamily="2" charset="-122"/>
              </a:rPr>
              <a:t>SAP</a:t>
            </a:r>
            <a:r>
              <a:rPr kumimoji="0" lang="zh-CN" altLang="en-US"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进行报工，并完成工单的关闭。</a:t>
            </a:r>
            <a:endParaRPr kumimoji="0" lang="en-US" altLang="zh-CN"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endParaRPr>
          </a:p>
          <a:p>
            <a:pPr marL="355600" marR="0" lvl="0" indent="-173355" defTabSz="91440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400" b="1"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工单下达：</a:t>
            </a:r>
            <a:r>
              <a:rPr kumimoji="0" lang="zh-CN" altLang="en-US"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根据产线节拍，将工单分解成多批次到各产线，产线以流程单进行生产流转，报工。</a:t>
            </a:r>
            <a:endParaRPr kumimoji="0" lang="en-US" altLang="zh-CN"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endParaRPr>
          </a:p>
          <a:p>
            <a:pPr marL="355600" marR="0" lvl="0" indent="-173355" defTabSz="91440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400" b="1"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工单</a:t>
            </a:r>
            <a:r>
              <a:rPr lang="zh-CN" altLang="en-US" sz="1400" b="1" kern="0" dirty="0">
                <a:solidFill>
                  <a:srgbClr val="126078"/>
                </a:solidFill>
                <a:latin typeface="华文楷体" panose="02010600040101010101" pitchFamily="2" charset="-122"/>
                <a:ea typeface="华文楷体" panose="02010600040101010101" pitchFamily="2" charset="-122"/>
              </a:rPr>
              <a:t>查询</a:t>
            </a:r>
            <a:r>
              <a:rPr kumimoji="0" lang="zh-CN" altLang="en-US" sz="1400" b="1"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a:t>
            </a:r>
            <a:r>
              <a:rPr kumimoji="0" lang="zh-CN" altLang="en-US"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根据工序转移数据，实时反馈工单的进度，查询批次当前工序，投入产出数量，等信息。</a:t>
            </a:r>
            <a:endParaRPr kumimoji="0" lang="en-US" altLang="zh-CN"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endParaRPr>
          </a:p>
          <a:p>
            <a:pPr marL="355600" marR="0" lvl="0" indent="-173355" defTabSz="91440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400" b="1"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工单报工：</a:t>
            </a:r>
            <a:r>
              <a:rPr kumimoji="0" lang="zh-CN" altLang="en-US"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工单作业执行结果反馈给</a:t>
            </a:r>
            <a:r>
              <a:rPr kumimoji="0" lang="en-US" altLang="zh-CN"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SAP</a:t>
            </a:r>
            <a:r>
              <a:rPr kumimoji="0" lang="zh-CN" altLang="en-US"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（完工数量、不良数量、消耗工时，等等）；通过</a:t>
            </a:r>
            <a:r>
              <a:rPr kumimoji="0" lang="en-US" altLang="zh-CN"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MES</a:t>
            </a:r>
            <a:r>
              <a:rPr kumimoji="0" lang="zh-CN" altLang="en-US"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rPr>
              <a:t>及时、准确的数据收集，让生产成本核算更加及时准确，使管理得到提升；报工可设某道工序需要报工。</a:t>
            </a:r>
            <a:endParaRPr kumimoji="0" lang="en-US" altLang="zh-CN" sz="1400" b="0" i="0" u="none" strike="noStrike" kern="0" cap="none" spc="0" normalizeH="0" baseline="0" noProof="0" dirty="0">
              <a:ln>
                <a:noFill/>
              </a:ln>
              <a:solidFill>
                <a:srgbClr val="126078"/>
              </a:solidFill>
              <a:effectLst/>
              <a:uLnTx/>
              <a:uFillTx/>
              <a:latin typeface="华文楷体" panose="02010600040101010101" pitchFamily="2" charset="-122"/>
              <a:ea typeface="华文楷体" panose="02010600040101010101" pitchFamily="2" charset="-122"/>
            </a:endParaRPr>
          </a:p>
          <a:p>
            <a:pPr marL="355600" indent="-173355">
              <a:lnSpc>
                <a:spcPct val="150000"/>
              </a:lnSpc>
              <a:spcAft>
                <a:spcPts val="600"/>
              </a:spcAft>
              <a:buFont typeface="Arial" panose="020B0604020202020204" pitchFamily="34" charset="0"/>
              <a:buChar char="•"/>
              <a:defRPr/>
            </a:pPr>
            <a:r>
              <a:rPr lang="zh-CN" altLang="en-US" sz="1400" b="1" kern="0" dirty="0">
                <a:solidFill>
                  <a:srgbClr val="126078"/>
                </a:solidFill>
                <a:latin typeface="华文楷体" panose="02010600040101010101" pitchFamily="2" charset="-122"/>
                <a:ea typeface="华文楷体" panose="02010600040101010101" pitchFamily="2" charset="-122"/>
              </a:rPr>
              <a:t>工单结案：</a:t>
            </a:r>
            <a:r>
              <a:rPr lang="en-US" altLang="zh-CN" sz="1400" kern="0" dirty="0">
                <a:solidFill>
                  <a:srgbClr val="126078"/>
                </a:solidFill>
                <a:latin typeface="华文楷体" panose="02010600040101010101" pitchFamily="2" charset="-122"/>
                <a:ea typeface="华文楷体" panose="02010600040101010101" pitchFamily="2" charset="-122"/>
              </a:rPr>
              <a:t>MES</a:t>
            </a:r>
            <a:r>
              <a:rPr lang="zh-CN" altLang="en-US" sz="1400" kern="0" dirty="0">
                <a:solidFill>
                  <a:srgbClr val="126078"/>
                </a:solidFill>
                <a:latin typeface="华文楷体" panose="02010600040101010101" pitchFamily="2" charset="-122"/>
                <a:ea typeface="华文楷体" panose="02010600040101010101" pitchFamily="2" charset="-122"/>
              </a:rPr>
              <a:t>系统计算物料投入与使用是否达到平衡，成品入库数量是否满足工单交货量，将“可结案”标识发送给</a:t>
            </a:r>
            <a:r>
              <a:rPr lang="en-US" altLang="zh-CN" sz="1400" kern="0" dirty="0">
                <a:solidFill>
                  <a:srgbClr val="126078"/>
                </a:solidFill>
                <a:latin typeface="华文楷体" panose="02010600040101010101" pitchFamily="2" charset="-122"/>
                <a:ea typeface="华文楷体" panose="02010600040101010101" pitchFamily="2" charset="-122"/>
              </a:rPr>
              <a:t>SAP</a:t>
            </a:r>
            <a:r>
              <a:rPr lang="zh-CN" altLang="en-US" sz="1400" kern="0" dirty="0">
                <a:solidFill>
                  <a:srgbClr val="126078"/>
                </a:solidFill>
                <a:latin typeface="华文楷体" panose="02010600040101010101" pitchFamily="2" charset="-122"/>
                <a:ea typeface="华文楷体" panose="02010600040101010101" pitchFamily="2" charset="-122"/>
              </a:rPr>
              <a:t>进行工单结案。</a:t>
            </a:r>
            <a:endParaRPr lang="en-US" altLang="zh-CN" sz="1400" kern="0" dirty="0">
              <a:solidFill>
                <a:srgbClr val="126078"/>
              </a:solidFill>
              <a:latin typeface="华文楷体" panose="02010600040101010101" pitchFamily="2" charset="-122"/>
              <a:ea typeface="华文楷体" panose="02010600040101010101" pitchFamily="2" charset="-122"/>
            </a:endParaRPr>
          </a:p>
          <a:p>
            <a:pPr marL="182245" marR="0" lvl="0" defTabSz="914400" eaLnBrk="1" fontAlgn="auto" latinLnBrk="0" hangingPunct="1">
              <a:lnSpc>
                <a:spcPct val="150000"/>
              </a:lnSpc>
              <a:spcBef>
                <a:spcPts val="0"/>
              </a:spcBef>
              <a:spcAft>
                <a:spcPts val="600"/>
              </a:spcAft>
              <a:buClrTx/>
              <a:buSzTx/>
              <a:tabLst/>
              <a:defRPr/>
            </a:pPr>
            <a:endPar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7" name="矩形 86">
            <a:extLst>
              <a:ext uri="{FF2B5EF4-FFF2-40B4-BE49-F238E27FC236}">
                <a16:creationId xmlns:a16="http://schemas.microsoft.com/office/drawing/2014/main" id="{1356812D-B86D-49BE-9A0A-80E5BBA4B843}"/>
              </a:ext>
            </a:extLst>
          </p:cNvPr>
          <p:cNvSpPr/>
          <p:nvPr/>
        </p:nvSpPr>
        <p:spPr bwMode="auto">
          <a:xfrm>
            <a:off x="90941" y="948248"/>
            <a:ext cx="5252023" cy="398143"/>
          </a:xfrm>
          <a:prstGeom prst="rect">
            <a:avLst/>
          </a:prstGeom>
          <a:solidFill>
            <a:srgbClr val="A4B6C4"/>
          </a:solidFill>
          <a:ln>
            <a:noFill/>
          </a:ln>
          <a:effectLst/>
        </p:spPr>
        <p:txBody>
          <a:bodyPr wrap="square" lIns="108000" tIns="54000" rIns="108000" bIns="54000" numCol="1" spcCol="72000" rtlCol="0" anchor="ctr">
            <a:noAutofit/>
          </a:bodyPr>
          <a:lstStyle/>
          <a:p>
            <a:pPr>
              <a:lnSpc>
                <a:spcPct val="110000"/>
              </a:lnSpc>
              <a:spcBef>
                <a:spcPct val="0"/>
              </a:spcBef>
              <a:buFont typeface="Wingdings" panose="05000000000000000000" charset="0"/>
              <a:buNone/>
            </a:pPr>
            <a:r>
              <a:rPr lang="zh-CN" altLang="en-US" sz="1200" dirty="0">
                <a:solidFill>
                  <a:schemeClr val="tx2"/>
                </a:solidFill>
                <a:latin typeface="微软雅黑" panose="020B0503020204020204" pitchFamily="34" charset="-122"/>
                <a:ea typeface="微软雅黑" panose="020B0503020204020204" pitchFamily="34" charset="-122"/>
              </a:rPr>
              <a:t>主要内容</a:t>
            </a:r>
          </a:p>
        </p:txBody>
      </p:sp>
      <p:sp>
        <p:nvSpPr>
          <p:cNvPr id="88" name="矩形 87">
            <a:extLst>
              <a:ext uri="{FF2B5EF4-FFF2-40B4-BE49-F238E27FC236}">
                <a16:creationId xmlns:a16="http://schemas.microsoft.com/office/drawing/2014/main" id="{9C095715-7047-4DCA-913D-A570A77A10DB}"/>
              </a:ext>
            </a:extLst>
          </p:cNvPr>
          <p:cNvSpPr/>
          <p:nvPr/>
        </p:nvSpPr>
        <p:spPr>
          <a:xfrm>
            <a:off x="5423646" y="1342806"/>
            <a:ext cx="6677411" cy="4681475"/>
          </a:xfrm>
          <a:prstGeom prst="rect">
            <a:avLst/>
          </a:prstGeom>
          <a:noFill/>
          <a:ln>
            <a:solidFill>
              <a:srgbClr val="879BAA"/>
            </a:solidFill>
          </a:ln>
        </p:spPr>
        <p:txBody>
          <a:bodyPr wrap="square" lIns="180000" tIns="180000" rIns="180000" bIns="288000">
            <a:noAutofit/>
          </a:bodyPr>
          <a:lstStyle/>
          <a:p>
            <a:pPr marL="12700" marR="12700" lvl="0" indent="266700" algn="just" defTabSz="914400" eaLnBrk="1" fontAlgn="auto" latinLnBrk="0" hangingPunct="1">
              <a:lnSpc>
                <a:spcPts val="1800"/>
              </a:lnSpc>
              <a:spcBef>
                <a:spcPts val="0"/>
              </a:spcBef>
              <a:spcAft>
                <a:spcPts val="600"/>
              </a:spcAft>
              <a:buClrTx/>
              <a:buSzTx/>
              <a:buFontTx/>
              <a:buNone/>
              <a:tabLst/>
              <a:defRPr/>
            </a:pPr>
            <a:endPar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icrosoft JhengHei" panose="020B0604030504040204" charset="-120"/>
            </a:endParaRPr>
          </a:p>
        </p:txBody>
      </p:sp>
      <p:pic>
        <p:nvPicPr>
          <p:cNvPr id="5" name="图片 4" descr="卡通人物&#10;&#10;中度可信度描述已自动生成">
            <a:extLst>
              <a:ext uri="{FF2B5EF4-FFF2-40B4-BE49-F238E27FC236}">
                <a16:creationId xmlns:a16="http://schemas.microsoft.com/office/drawing/2014/main" id="{CFA238F4-7F38-41FB-A2AD-166E4A292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458" y="3571322"/>
            <a:ext cx="923365" cy="633318"/>
          </a:xfrm>
          <a:prstGeom prst="rect">
            <a:avLst/>
          </a:prstGeom>
        </p:spPr>
      </p:pic>
    </p:spTree>
    <p:extLst>
      <p:ext uri="{BB962C8B-B14F-4D97-AF65-F5344CB8AC3E}">
        <p14:creationId xmlns:p14="http://schemas.microsoft.com/office/powerpoint/2010/main" val="250466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B81DA60E-6C8C-4F05-839A-F75670FB9626}"/>
              </a:ext>
            </a:extLst>
          </p:cNvPr>
          <p:cNvPicPr>
            <a:picLocks noChangeAspect="1"/>
          </p:cNvPicPr>
          <p:nvPr/>
        </p:nvPicPr>
        <p:blipFill>
          <a:blip r:embed="rId2"/>
          <a:stretch>
            <a:fillRect/>
          </a:stretch>
        </p:blipFill>
        <p:spPr>
          <a:xfrm>
            <a:off x="9453521" y="5334459"/>
            <a:ext cx="1535400" cy="667860"/>
          </a:xfrm>
          <a:prstGeom prst="rect">
            <a:avLst/>
          </a:prstGeom>
        </p:spPr>
      </p:pic>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4" name="矩形 163">
            <a:extLst>
              <a:ext uri="{FF2B5EF4-FFF2-40B4-BE49-F238E27FC236}">
                <a16:creationId xmlns:a16="http://schemas.microsoft.com/office/drawing/2014/main" id="{D8BFFA55-997F-45FF-AE80-ED6751C94FBE}"/>
              </a:ext>
            </a:extLst>
          </p:cNvPr>
          <p:cNvSpPr/>
          <p:nvPr/>
        </p:nvSpPr>
        <p:spPr>
          <a:xfrm>
            <a:off x="1746648" y="17930"/>
            <a:ext cx="7888602" cy="8563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2455090"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75476" y="224108"/>
            <a:ext cx="2455090" cy="507831"/>
          </a:xfrm>
          <a:prstGeom prst="rect">
            <a:avLst/>
          </a:prstGeom>
          <a:noFill/>
        </p:spPr>
        <p:txBody>
          <a:bodyPr wrap="squar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生产管理</a:t>
            </a:r>
          </a:p>
        </p:txBody>
      </p:sp>
      <p:sp>
        <p:nvSpPr>
          <p:cNvPr id="28" name="내용 개체 틀 2">
            <a:extLst>
              <a:ext uri="{FF2B5EF4-FFF2-40B4-BE49-F238E27FC236}">
                <a16:creationId xmlns:a16="http://schemas.microsoft.com/office/drawing/2014/main" id="{B5B2E41D-1489-496F-82A3-CDBAFA1DA9B9}"/>
              </a:ext>
            </a:extLst>
          </p:cNvPr>
          <p:cNvSpPr txBox="1"/>
          <p:nvPr/>
        </p:nvSpPr>
        <p:spPr bwMode="auto">
          <a:xfrm>
            <a:off x="108492" y="1386024"/>
            <a:ext cx="6086120" cy="4647947"/>
          </a:xfrm>
          <a:prstGeom prst="rect">
            <a:avLst/>
          </a:prstGeom>
          <a:solidFill>
            <a:srgbClr val="FFFFFF"/>
          </a:solidFill>
          <a:ln w="9525">
            <a:solidFill>
              <a:srgbClr val="ADBECB"/>
            </a:solidFill>
            <a:miter lim="800000"/>
          </a:ln>
        </p:spPr>
        <p:txBody>
          <a:bodyPr/>
          <a:lstStyle/>
          <a:p>
            <a:pPr marL="355600" indent="-173355">
              <a:lnSpc>
                <a:spcPts val="18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生产过程防错、防漏：</a:t>
            </a:r>
            <a:endParaRPr lang="en-US" altLang="zh-CN" sz="1400" b="1" dirty="0">
              <a:solidFill>
                <a:srgbClr val="126078"/>
              </a:solidFill>
              <a:latin typeface="华文楷体" panose="02010600040101010101" pitchFamily="2" charset="-122"/>
              <a:ea typeface="华文楷体" panose="02010600040101010101" pitchFamily="2" charset="-122"/>
            </a:endParaRPr>
          </a:p>
          <a:p>
            <a:pPr marL="177800">
              <a:lnSpc>
                <a:spcPts val="1800"/>
              </a:lnSpc>
              <a:spcAft>
                <a:spcPts val="600"/>
              </a:spcAft>
            </a:pPr>
            <a:r>
              <a:rPr lang="en-US" altLang="zh-CN" sz="1400" dirty="0">
                <a:solidFill>
                  <a:srgbClr val="126078"/>
                </a:solidFill>
                <a:latin typeface="华文楷体" panose="02010600040101010101" pitchFamily="2" charset="-122"/>
                <a:ea typeface="华文楷体" panose="02010600040101010101" pitchFamily="2" charset="-122"/>
              </a:rPr>
              <a:t>1</a:t>
            </a:r>
            <a:r>
              <a:rPr lang="zh-CN" altLang="en-US" sz="1400" dirty="0">
                <a:solidFill>
                  <a:srgbClr val="126078"/>
                </a:solidFill>
                <a:latin typeface="华文楷体" panose="02010600040101010101" pitchFamily="2" charset="-122"/>
                <a:ea typeface="华文楷体" panose="02010600040101010101" pitchFamily="2" charset="-122"/>
              </a:rPr>
              <a:t>、资质验证：人员只有通过授权验证后</a:t>
            </a:r>
            <a:r>
              <a:rPr lang="en-US" altLang="zh-CN" sz="1400" dirty="0">
                <a:solidFill>
                  <a:srgbClr val="126078"/>
                </a:solidFill>
                <a:latin typeface="华文楷体" panose="02010600040101010101" pitchFamily="2" charset="-122"/>
                <a:ea typeface="华文楷体" panose="02010600040101010101" pitchFamily="2" charset="-122"/>
              </a:rPr>
              <a:t>(</a:t>
            </a:r>
            <a:r>
              <a:rPr lang="zh-CN" altLang="en-US" sz="1400" dirty="0">
                <a:solidFill>
                  <a:srgbClr val="126078"/>
                </a:solidFill>
                <a:latin typeface="华文楷体" panose="02010600040101010101" pitchFamily="2" charset="-122"/>
                <a:ea typeface="华文楷体" panose="02010600040101010101" pitchFamily="2" charset="-122"/>
              </a:rPr>
              <a:t>例如：</a:t>
            </a:r>
            <a:r>
              <a:rPr lang="en-US" altLang="zh-CN" sz="1400" dirty="0">
                <a:solidFill>
                  <a:srgbClr val="126078"/>
                </a:solidFill>
                <a:latin typeface="华文楷体" panose="02010600040101010101" pitchFamily="2" charset="-122"/>
                <a:ea typeface="华文楷体" panose="02010600040101010101" pitchFamily="2" charset="-122"/>
              </a:rPr>
              <a:t>MES</a:t>
            </a:r>
            <a:r>
              <a:rPr lang="zh-CN" altLang="en-US" sz="1400" dirty="0">
                <a:solidFill>
                  <a:srgbClr val="126078"/>
                </a:solidFill>
                <a:latin typeface="华文楷体" panose="02010600040101010101" pitchFamily="2" charset="-122"/>
                <a:ea typeface="华文楷体" panose="02010600040101010101" pitchFamily="2" charset="-122"/>
              </a:rPr>
              <a:t>测验通过</a:t>
            </a:r>
            <a:r>
              <a:rPr lang="en-US" altLang="zh-CN" sz="1400" dirty="0">
                <a:solidFill>
                  <a:srgbClr val="126078"/>
                </a:solidFill>
                <a:latin typeface="华文楷体" panose="02010600040101010101" pitchFamily="2" charset="-122"/>
                <a:ea typeface="华文楷体" panose="02010600040101010101" pitchFamily="2" charset="-122"/>
              </a:rPr>
              <a:t>)</a:t>
            </a:r>
            <a:r>
              <a:rPr lang="zh-CN" altLang="en-US" sz="1400" dirty="0">
                <a:solidFill>
                  <a:srgbClr val="126078"/>
                </a:solidFill>
                <a:latin typeface="华文楷体" panose="02010600040101010101" pitchFamily="2" charset="-122"/>
                <a:ea typeface="华文楷体" panose="02010600040101010101" pitchFamily="2" charset="-122"/>
              </a:rPr>
              <a:t>，才可以执行某岗位的操作。</a:t>
            </a:r>
            <a:endParaRPr lang="en-US" altLang="zh-CN" sz="1400" dirty="0">
              <a:solidFill>
                <a:srgbClr val="126078"/>
              </a:solidFill>
              <a:latin typeface="华文楷体" panose="02010600040101010101" pitchFamily="2" charset="-122"/>
              <a:ea typeface="华文楷体" panose="02010600040101010101" pitchFamily="2" charset="-122"/>
            </a:endParaRPr>
          </a:p>
          <a:p>
            <a:pPr marL="177800">
              <a:lnSpc>
                <a:spcPts val="1800"/>
              </a:lnSpc>
              <a:spcAft>
                <a:spcPts val="600"/>
              </a:spcAft>
            </a:pPr>
            <a:r>
              <a:rPr lang="en-US" altLang="zh-CN" sz="1400" dirty="0">
                <a:solidFill>
                  <a:srgbClr val="126078"/>
                </a:solidFill>
                <a:latin typeface="华文楷体" panose="02010600040101010101" pitchFamily="2" charset="-122"/>
                <a:ea typeface="华文楷体" panose="02010600040101010101" pitchFamily="2" charset="-122"/>
              </a:rPr>
              <a:t>2</a:t>
            </a:r>
            <a:r>
              <a:rPr lang="zh-CN" altLang="en-US" sz="1400" dirty="0">
                <a:solidFill>
                  <a:srgbClr val="126078"/>
                </a:solidFill>
                <a:latin typeface="华文楷体" panose="02010600040101010101" pitchFamily="2" charset="-122"/>
                <a:ea typeface="华文楷体" panose="02010600040101010101" pitchFamily="2" charset="-122"/>
              </a:rPr>
              <a:t>、条码验证：对产品的条码规则进行防错，如验证产品条码是否是存在，防止非法产品流入产线。</a:t>
            </a:r>
          </a:p>
          <a:p>
            <a:pPr marL="177800">
              <a:lnSpc>
                <a:spcPts val="1800"/>
              </a:lnSpc>
              <a:spcAft>
                <a:spcPts val="600"/>
              </a:spcAft>
            </a:pPr>
            <a:r>
              <a:rPr lang="en-US" altLang="zh-CN" sz="1400" dirty="0">
                <a:solidFill>
                  <a:srgbClr val="126078"/>
                </a:solidFill>
                <a:latin typeface="华文楷体" panose="02010600040101010101" pitchFamily="2" charset="-122"/>
                <a:ea typeface="华文楷体" panose="02010600040101010101" pitchFamily="2" charset="-122"/>
              </a:rPr>
              <a:t>3</a:t>
            </a:r>
            <a:r>
              <a:rPr lang="zh-CN" altLang="en-US" sz="1400" dirty="0">
                <a:solidFill>
                  <a:srgbClr val="126078"/>
                </a:solidFill>
                <a:latin typeface="华文楷体" panose="02010600040101010101" pitchFamily="2" charset="-122"/>
                <a:ea typeface="华文楷体" panose="02010600040101010101" pitchFamily="2" charset="-122"/>
              </a:rPr>
              <a:t>、工序验证：保证产品按照工艺路线的工序流转，防止跳站、漏站等行为：如果存在生产过程中，产品被误流转到下道工序； 冻结批次流转，或者冻结产品流转；如果前工序有漏上料操作，则此批次产品流经下工序时，会有卡控提示。</a:t>
            </a:r>
            <a:endParaRPr lang="en-US" altLang="zh-CN" sz="1400" dirty="0">
              <a:solidFill>
                <a:srgbClr val="126078"/>
              </a:solidFill>
              <a:latin typeface="华文楷体" panose="02010600040101010101" pitchFamily="2" charset="-122"/>
              <a:ea typeface="华文楷体" panose="02010600040101010101" pitchFamily="2" charset="-122"/>
            </a:endParaRPr>
          </a:p>
          <a:p>
            <a:pPr marL="177800">
              <a:lnSpc>
                <a:spcPts val="1800"/>
              </a:lnSpc>
              <a:spcAft>
                <a:spcPts val="600"/>
              </a:spcAft>
            </a:pPr>
            <a:r>
              <a:rPr lang="en-US" altLang="zh-CN" sz="1400" dirty="0">
                <a:solidFill>
                  <a:srgbClr val="126078"/>
                </a:solidFill>
                <a:latin typeface="华文楷体" panose="02010600040101010101" pitchFamily="2" charset="-122"/>
                <a:ea typeface="华文楷体" panose="02010600040101010101" pitchFamily="2" charset="-122"/>
              </a:rPr>
              <a:t>4</a:t>
            </a:r>
            <a:r>
              <a:rPr lang="zh-CN" altLang="en-US" sz="1400" dirty="0">
                <a:solidFill>
                  <a:srgbClr val="126078"/>
                </a:solidFill>
                <a:latin typeface="华文楷体" panose="02010600040101010101" pitchFamily="2" charset="-122"/>
                <a:ea typeface="华文楷体" panose="02010600040101010101" pitchFamily="2" charset="-122"/>
              </a:rPr>
              <a:t>、物料验证：根据生产</a:t>
            </a:r>
            <a:r>
              <a:rPr lang="en-US" altLang="zh-CN" sz="1400" dirty="0">
                <a:solidFill>
                  <a:srgbClr val="126078"/>
                </a:solidFill>
                <a:latin typeface="华文楷体" panose="02010600040101010101" pitchFamily="2" charset="-122"/>
                <a:ea typeface="华文楷体" panose="02010600040101010101" pitchFamily="2" charset="-122"/>
              </a:rPr>
              <a:t>BOM</a:t>
            </a:r>
            <a:r>
              <a:rPr lang="zh-CN" altLang="en-US" sz="1400" dirty="0">
                <a:solidFill>
                  <a:srgbClr val="126078"/>
                </a:solidFill>
                <a:latin typeface="华文楷体" panose="02010600040101010101" pitchFamily="2" charset="-122"/>
                <a:ea typeface="华文楷体" panose="02010600040101010101" pitchFamily="2" charset="-122"/>
              </a:rPr>
              <a:t>定义，或者生产料序表，特殊校验物料</a:t>
            </a:r>
            <a:r>
              <a:rPr lang="en-US" altLang="zh-CN" sz="1400" dirty="0">
                <a:solidFill>
                  <a:srgbClr val="126078"/>
                </a:solidFill>
                <a:latin typeface="华文楷体" panose="02010600040101010101" pitchFamily="2" charset="-122"/>
                <a:ea typeface="华文楷体" panose="02010600040101010101" pitchFamily="2" charset="-122"/>
              </a:rPr>
              <a:t>(</a:t>
            </a:r>
            <a:r>
              <a:rPr lang="zh-CN" altLang="en-US" sz="1400" dirty="0">
                <a:solidFill>
                  <a:srgbClr val="126078"/>
                </a:solidFill>
                <a:latin typeface="华文楷体" panose="02010600040101010101" pitchFamily="2" charset="-122"/>
                <a:ea typeface="华文楷体" panose="02010600040101010101" pitchFamily="2" charset="-122"/>
              </a:rPr>
              <a:t>胶水，锡膏</a:t>
            </a:r>
            <a:r>
              <a:rPr lang="en-US" altLang="zh-CN" sz="1400" dirty="0">
                <a:solidFill>
                  <a:srgbClr val="126078"/>
                </a:solidFill>
                <a:latin typeface="华文楷体" panose="02010600040101010101" pitchFamily="2" charset="-122"/>
                <a:ea typeface="华文楷体" panose="02010600040101010101" pitchFamily="2" charset="-122"/>
              </a:rPr>
              <a:t>)</a:t>
            </a:r>
            <a:r>
              <a:rPr lang="zh-CN" altLang="en-US" sz="1400" dirty="0">
                <a:solidFill>
                  <a:srgbClr val="126078"/>
                </a:solidFill>
                <a:latin typeface="华文楷体" panose="02010600040101010101" pitchFamily="2" charset="-122"/>
                <a:ea typeface="华文楷体" panose="02010600040101010101" pitchFamily="2" charset="-122"/>
              </a:rPr>
              <a:t>有效期，回温脱泡时间，保证产品使用合格的物料。</a:t>
            </a:r>
            <a:endParaRPr lang="en-US" altLang="zh-CN" sz="1400" dirty="0">
              <a:solidFill>
                <a:srgbClr val="126078"/>
              </a:solidFill>
              <a:latin typeface="华文楷体" panose="02010600040101010101" pitchFamily="2" charset="-122"/>
              <a:ea typeface="华文楷体" panose="02010600040101010101" pitchFamily="2" charset="-122"/>
            </a:endParaRPr>
          </a:p>
          <a:p>
            <a:pPr marL="177800">
              <a:lnSpc>
                <a:spcPts val="1800"/>
              </a:lnSpc>
              <a:spcAft>
                <a:spcPts val="600"/>
              </a:spcAft>
            </a:pPr>
            <a:r>
              <a:rPr lang="en-US" altLang="zh-CN" sz="1400" dirty="0">
                <a:solidFill>
                  <a:srgbClr val="126078"/>
                </a:solidFill>
                <a:latin typeface="华文楷体" panose="02010600040101010101" pitchFamily="2" charset="-122"/>
                <a:ea typeface="华文楷体" panose="02010600040101010101" pitchFamily="2" charset="-122"/>
              </a:rPr>
              <a:t>5</a:t>
            </a:r>
            <a:r>
              <a:rPr lang="zh-CN" altLang="en-US" sz="1400" dirty="0">
                <a:solidFill>
                  <a:srgbClr val="126078"/>
                </a:solidFill>
                <a:latin typeface="华文楷体" panose="02010600040101010101" pitchFamily="2" charset="-122"/>
                <a:ea typeface="华文楷体" panose="02010600040101010101" pitchFamily="2" charset="-122"/>
              </a:rPr>
              <a:t>、返修管理：不良品工序转移时，自动入维修，建立返工单出维修。</a:t>
            </a:r>
            <a:endParaRPr lang="en-US" altLang="zh-CN" sz="1400" dirty="0">
              <a:solidFill>
                <a:srgbClr val="126078"/>
              </a:solidFill>
              <a:latin typeface="华文楷体" panose="02010600040101010101" pitchFamily="2" charset="-122"/>
              <a:ea typeface="华文楷体" panose="02010600040101010101" pitchFamily="2" charset="-122"/>
            </a:endParaRPr>
          </a:p>
          <a:p>
            <a:pPr marL="355600" indent="-173355">
              <a:lnSpc>
                <a:spcPts val="18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生产追溯：</a:t>
            </a:r>
            <a:endParaRPr lang="en-US" altLang="zh-CN" sz="1400" b="1" dirty="0">
              <a:solidFill>
                <a:srgbClr val="126078"/>
              </a:solidFill>
              <a:latin typeface="华文楷体" panose="02010600040101010101" pitchFamily="2" charset="-122"/>
              <a:ea typeface="华文楷体" panose="02010600040101010101" pitchFamily="2" charset="-122"/>
            </a:endParaRPr>
          </a:p>
          <a:p>
            <a:pPr marL="177800">
              <a:lnSpc>
                <a:spcPts val="1800"/>
              </a:lnSpc>
              <a:spcAft>
                <a:spcPts val="600"/>
              </a:spcAft>
            </a:pPr>
            <a:r>
              <a:rPr lang="en-US" altLang="zh-CN" sz="1400" dirty="0">
                <a:solidFill>
                  <a:srgbClr val="126078"/>
                </a:solidFill>
                <a:latin typeface="华文楷体" panose="02010600040101010101" pitchFamily="2" charset="-122"/>
                <a:ea typeface="华文楷体" panose="02010600040101010101" pitchFamily="2" charset="-122"/>
              </a:rPr>
              <a:t>1</a:t>
            </a:r>
            <a:r>
              <a:rPr lang="zh-CN" altLang="en-US" sz="1400" dirty="0">
                <a:solidFill>
                  <a:srgbClr val="126078"/>
                </a:solidFill>
                <a:latin typeface="华文楷体" panose="02010600040101010101" pitchFamily="2" charset="-122"/>
                <a:ea typeface="华文楷体" panose="02010600040101010101" pitchFamily="2" charset="-122"/>
              </a:rPr>
              <a:t>、可通过物料、批次、载具等信息，查询到与这些要素相关联的所有问题产品及工单，实现快速召回和问题处理。</a:t>
            </a:r>
            <a:endParaRPr lang="en-US" altLang="zh-CN" sz="1400" dirty="0">
              <a:solidFill>
                <a:srgbClr val="126078"/>
              </a:solidFill>
              <a:latin typeface="华文楷体" panose="02010600040101010101" pitchFamily="2" charset="-122"/>
              <a:ea typeface="华文楷体" panose="02010600040101010101" pitchFamily="2" charset="-122"/>
            </a:endParaRPr>
          </a:p>
          <a:p>
            <a:pPr marL="177800">
              <a:lnSpc>
                <a:spcPts val="1800"/>
              </a:lnSpc>
              <a:spcAft>
                <a:spcPts val="600"/>
              </a:spcAft>
            </a:pPr>
            <a:r>
              <a:rPr lang="en-US" altLang="zh-CN" sz="1400" dirty="0">
                <a:solidFill>
                  <a:srgbClr val="126078"/>
                </a:solidFill>
                <a:latin typeface="华文楷体" panose="02010600040101010101" pitchFamily="2" charset="-122"/>
                <a:ea typeface="华文楷体" panose="02010600040101010101" pitchFamily="2" charset="-122"/>
              </a:rPr>
              <a:t>2</a:t>
            </a:r>
            <a:r>
              <a:rPr lang="zh-CN" altLang="en-US" sz="1400" dirty="0">
                <a:solidFill>
                  <a:srgbClr val="126078"/>
                </a:solidFill>
                <a:latin typeface="华文楷体" panose="02010600040101010101" pitchFamily="2" charset="-122"/>
                <a:ea typeface="华文楷体" panose="02010600040101010101" pitchFamily="2" charset="-122"/>
              </a:rPr>
              <a:t>、反向追溯：当产品发生质量问题时， 通过产品条码或包装条码可查询出物料</a:t>
            </a:r>
            <a:r>
              <a:rPr lang="zh-CN" altLang="zh-CN" sz="1400" dirty="0">
                <a:solidFill>
                  <a:srgbClr val="126078"/>
                </a:solidFill>
                <a:latin typeface="华文楷体" panose="02010600040101010101" pitchFamily="2" charset="-122"/>
                <a:ea typeface="华文楷体" panose="02010600040101010101" pitchFamily="2" charset="-122"/>
              </a:rPr>
              <a:t>生产商、批次、</a:t>
            </a:r>
            <a:r>
              <a:rPr lang="zh-CN" altLang="en-US" sz="1400" dirty="0">
                <a:solidFill>
                  <a:srgbClr val="126078"/>
                </a:solidFill>
                <a:latin typeface="华文楷体" panose="02010600040101010101" pitchFamily="2" charset="-122"/>
                <a:ea typeface="华文楷体" panose="02010600040101010101" pitchFamily="2" charset="-122"/>
              </a:rPr>
              <a:t>物料号，测试数据</a:t>
            </a:r>
            <a:r>
              <a:rPr lang="zh-CN" altLang="zh-CN" sz="1400" dirty="0">
                <a:solidFill>
                  <a:srgbClr val="126078"/>
                </a:solidFill>
                <a:latin typeface="华文楷体" panose="02010600040101010101" pitchFamily="2" charset="-122"/>
                <a:ea typeface="华文楷体" panose="02010600040101010101" pitchFamily="2" charset="-122"/>
              </a:rPr>
              <a:t>、工艺</a:t>
            </a:r>
            <a:r>
              <a:rPr lang="zh-CN" altLang="en-US" sz="1400" dirty="0">
                <a:solidFill>
                  <a:srgbClr val="126078"/>
                </a:solidFill>
                <a:latin typeface="华文楷体" panose="02010600040101010101" pitchFamily="2" charset="-122"/>
                <a:ea typeface="华文楷体" panose="02010600040101010101" pitchFamily="2" charset="-122"/>
              </a:rPr>
              <a:t>路线、</a:t>
            </a:r>
            <a:r>
              <a:rPr lang="zh-CN" altLang="zh-CN" sz="1400" dirty="0">
                <a:solidFill>
                  <a:srgbClr val="126078"/>
                </a:solidFill>
                <a:latin typeface="华文楷体" panose="02010600040101010101" pitchFamily="2" charset="-122"/>
                <a:ea typeface="华文楷体" panose="02010600040101010101" pitchFamily="2" charset="-122"/>
              </a:rPr>
              <a:t>返工报废</a:t>
            </a:r>
            <a:r>
              <a:rPr lang="zh-CN" altLang="en-US" sz="1400" dirty="0">
                <a:solidFill>
                  <a:srgbClr val="126078"/>
                </a:solidFill>
                <a:latin typeface="华文楷体" panose="02010600040101010101" pitchFamily="2" charset="-122"/>
                <a:ea typeface="华文楷体" panose="02010600040101010101" pitchFamily="2" charset="-122"/>
              </a:rPr>
              <a:t>等</a:t>
            </a:r>
            <a:r>
              <a:rPr lang="zh-CN" altLang="zh-CN" sz="1400" dirty="0">
                <a:solidFill>
                  <a:srgbClr val="126078"/>
                </a:solidFill>
                <a:latin typeface="华文楷体" panose="02010600040101010101" pitchFamily="2" charset="-122"/>
                <a:ea typeface="华文楷体" panose="02010600040101010101" pitchFamily="2" charset="-122"/>
              </a:rPr>
              <a:t>信息</a:t>
            </a:r>
            <a:r>
              <a:rPr lang="zh-CN" altLang="en-US" sz="1400" dirty="0">
                <a:solidFill>
                  <a:srgbClr val="126078"/>
                </a:solidFill>
                <a:latin typeface="华文楷体" panose="02010600040101010101" pitchFamily="2" charset="-122"/>
                <a:ea typeface="华文楷体" panose="02010600040101010101" pitchFamily="2" charset="-122"/>
              </a:rPr>
              <a:t>。</a:t>
            </a:r>
            <a:endParaRPr kumimoji="0" lang="en-US" altLang="ko-KR" sz="14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sp>
        <p:nvSpPr>
          <p:cNvPr id="29" name="矩形 28">
            <a:extLst>
              <a:ext uri="{FF2B5EF4-FFF2-40B4-BE49-F238E27FC236}">
                <a16:creationId xmlns:a16="http://schemas.microsoft.com/office/drawing/2014/main" id="{71D3393A-AB46-40F3-8E16-C0A3818F355B}"/>
              </a:ext>
            </a:extLst>
          </p:cNvPr>
          <p:cNvSpPr/>
          <p:nvPr/>
        </p:nvSpPr>
        <p:spPr>
          <a:xfrm>
            <a:off x="6302188" y="1386025"/>
            <a:ext cx="5447425" cy="4638256"/>
          </a:xfrm>
          <a:prstGeom prst="rect">
            <a:avLst/>
          </a:prstGeom>
          <a:noFill/>
          <a:ln>
            <a:solidFill>
              <a:srgbClr val="879BAA"/>
            </a:solidFill>
          </a:ln>
        </p:spPr>
        <p:txBody>
          <a:bodyPr wrap="square" lIns="180000" tIns="180000" rIns="180000" bIns="288000">
            <a:noAutofit/>
          </a:bodyPr>
          <a:lstStyle/>
          <a:p>
            <a:pPr marL="12700" marR="12700" lvl="0" indent="266700" algn="just" defTabSz="914400" eaLnBrk="1" fontAlgn="auto" latinLnBrk="0" hangingPunct="1">
              <a:lnSpc>
                <a:spcPts val="1800"/>
              </a:lnSpc>
              <a:spcBef>
                <a:spcPts val="0"/>
              </a:spcBef>
              <a:spcAft>
                <a:spcPts val="600"/>
              </a:spcAft>
              <a:buClrTx/>
              <a:buSzTx/>
              <a:buFontTx/>
              <a:buNone/>
              <a:tabLst/>
              <a:defRPr/>
            </a:pPr>
            <a:endPar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icrosoft JhengHei" panose="020B0604030504040204" charset="-120"/>
            </a:endParaRPr>
          </a:p>
        </p:txBody>
      </p:sp>
      <p:sp>
        <p:nvSpPr>
          <p:cNvPr id="30" name="矩形 29">
            <a:extLst>
              <a:ext uri="{FF2B5EF4-FFF2-40B4-BE49-F238E27FC236}">
                <a16:creationId xmlns:a16="http://schemas.microsoft.com/office/drawing/2014/main" id="{435ED88E-8044-42AE-B5E2-3416BAD69D9C}"/>
              </a:ext>
            </a:extLst>
          </p:cNvPr>
          <p:cNvSpPr/>
          <p:nvPr/>
        </p:nvSpPr>
        <p:spPr bwMode="auto">
          <a:xfrm>
            <a:off x="6302188" y="1052332"/>
            <a:ext cx="5469643" cy="324000"/>
          </a:xfrm>
          <a:prstGeom prst="rect">
            <a:avLst/>
          </a:prstGeom>
          <a:solidFill>
            <a:srgbClr val="A4B6C4"/>
          </a:solidFill>
          <a:ln>
            <a:noFill/>
          </a:ln>
          <a:effectLst/>
        </p:spPr>
        <p:txBody>
          <a:bodyPr wrap="square" lIns="108000" tIns="54000" rIns="108000" bIns="54000" numCol="1" spcCol="72000" rtlCol="0" anchor="ctr">
            <a:noAutofit/>
          </a:bodyPr>
          <a:lstStyle/>
          <a:p>
            <a:pPr>
              <a:lnSpc>
                <a:spcPct val="110000"/>
              </a:lnSpc>
              <a:spcBef>
                <a:spcPct val="0"/>
              </a:spcBef>
              <a:buFont typeface="Wingdings" panose="05000000000000000000" charset="0"/>
              <a:buNone/>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业务蓝图</a:t>
            </a:r>
          </a:p>
        </p:txBody>
      </p:sp>
      <p:sp>
        <p:nvSpPr>
          <p:cNvPr id="31" name="내용 개체 틀 2">
            <a:extLst>
              <a:ext uri="{FF2B5EF4-FFF2-40B4-BE49-F238E27FC236}">
                <a16:creationId xmlns:a16="http://schemas.microsoft.com/office/drawing/2014/main" id="{0CEFBED2-C62F-4223-9D11-96316E4A0F50}"/>
              </a:ext>
            </a:extLst>
          </p:cNvPr>
          <p:cNvSpPr txBox="1"/>
          <p:nvPr/>
        </p:nvSpPr>
        <p:spPr bwMode="auto">
          <a:xfrm>
            <a:off x="108492" y="1052332"/>
            <a:ext cx="6086120" cy="324000"/>
          </a:xfrm>
          <a:prstGeom prst="rect">
            <a:avLst/>
          </a:prstGeom>
          <a:solidFill>
            <a:srgbClr val="A4B6C4"/>
          </a:solidFill>
          <a:ln w="9525">
            <a:solidFill>
              <a:srgbClr val="ADBECB"/>
            </a:solidFill>
            <a:miter lim="800000"/>
          </a:ln>
        </p:spPr>
        <p:txBody>
          <a:bodyPr anchor="ctr"/>
          <a:lstStyle/>
          <a:p>
            <a:pPr marL="175895" marR="0" lvl="1" indent="-175895" defTabSz="914400" eaLnBrk="1" fontAlgn="auto" latinLnBrk="1" hangingPunct="1">
              <a:lnSpc>
                <a:spcPct val="100000"/>
              </a:lnSpc>
              <a:spcBef>
                <a:spcPct val="20000"/>
              </a:spcBef>
              <a:spcAft>
                <a:spcPts val="0"/>
              </a:spcAft>
              <a:buClr>
                <a:prstClr val="black"/>
              </a:buClr>
              <a:buSzTx/>
              <a:buFontTx/>
              <a:buNone/>
              <a:tabLst/>
              <a:defRPr/>
            </a:pPr>
            <a:r>
              <a:rPr lang="zh-CN" altLang="en-US" sz="1200" kern="0" dirty="0">
                <a:solidFill>
                  <a:schemeClr val="tx2">
                    <a:lumMod val="50000"/>
                  </a:schemeClr>
                </a:solidFill>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主要内容</a:t>
            </a:r>
            <a:endParaRPr kumimoji="0" lang="en-US" altLang="ko-KR" sz="1200" b="0" i="0" u="none" strike="noStrike" kern="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pic>
        <p:nvPicPr>
          <p:cNvPr id="13" name="图片 12">
            <a:extLst>
              <a:ext uri="{FF2B5EF4-FFF2-40B4-BE49-F238E27FC236}">
                <a16:creationId xmlns:a16="http://schemas.microsoft.com/office/drawing/2014/main" id="{98D8208E-FE19-43CE-A54F-E6BDE8836E56}"/>
              </a:ext>
            </a:extLst>
          </p:cNvPr>
          <p:cNvPicPr>
            <a:picLocks noChangeAspect="1"/>
          </p:cNvPicPr>
          <p:nvPr/>
        </p:nvPicPr>
        <p:blipFill>
          <a:blip r:embed="rId3"/>
          <a:stretch>
            <a:fillRect/>
          </a:stretch>
        </p:blipFill>
        <p:spPr>
          <a:xfrm>
            <a:off x="6324406" y="2051884"/>
            <a:ext cx="5447425" cy="3274883"/>
          </a:xfrm>
          <a:prstGeom prst="rect">
            <a:avLst/>
          </a:prstGeom>
        </p:spPr>
      </p:pic>
      <p:pic>
        <p:nvPicPr>
          <p:cNvPr id="14" name="图片 13">
            <a:extLst>
              <a:ext uri="{FF2B5EF4-FFF2-40B4-BE49-F238E27FC236}">
                <a16:creationId xmlns:a16="http://schemas.microsoft.com/office/drawing/2014/main" id="{D5AFF3F4-D036-4990-B127-F9A2D392C818}"/>
              </a:ext>
            </a:extLst>
          </p:cNvPr>
          <p:cNvPicPr>
            <a:picLocks noChangeAspect="1"/>
          </p:cNvPicPr>
          <p:nvPr/>
        </p:nvPicPr>
        <p:blipFill>
          <a:blip r:embed="rId4"/>
          <a:stretch>
            <a:fillRect/>
          </a:stretch>
        </p:blipFill>
        <p:spPr>
          <a:xfrm>
            <a:off x="7862048" y="5334459"/>
            <a:ext cx="1443318" cy="667860"/>
          </a:xfrm>
          <a:prstGeom prst="rect">
            <a:avLst/>
          </a:prstGeom>
          <a:ln w="12700">
            <a:solidFill>
              <a:srgbClr val="879BAA"/>
            </a:solidFill>
          </a:ln>
        </p:spPr>
      </p:pic>
      <p:sp>
        <p:nvSpPr>
          <p:cNvPr id="16" name="文本框 15">
            <a:extLst>
              <a:ext uri="{FF2B5EF4-FFF2-40B4-BE49-F238E27FC236}">
                <a16:creationId xmlns:a16="http://schemas.microsoft.com/office/drawing/2014/main" id="{C57F9610-F5E3-452A-83B4-575553E7DAFC}"/>
              </a:ext>
            </a:extLst>
          </p:cNvPr>
          <p:cNvSpPr txBox="1"/>
          <p:nvPr/>
        </p:nvSpPr>
        <p:spPr>
          <a:xfrm>
            <a:off x="7887571" y="5805668"/>
            <a:ext cx="682690" cy="188962"/>
          </a:xfrm>
          <a:prstGeom prst="rect">
            <a:avLst/>
          </a:prstGeom>
          <a:noFill/>
        </p:spPr>
        <p:txBody>
          <a:bodyPr wrap="square" lIns="0" tIns="0" rIns="0" bIns="0" rtlCol="0">
            <a:spAutoFit/>
          </a:bodyPr>
          <a:lstStyle/>
          <a:p>
            <a:pPr>
              <a:lnSpc>
                <a:spcPct val="110000"/>
              </a:lnSpc>
              <a:spcBef>
                <a:spcPts val="0"/>
              </a:spcBef>
            </a:pPr>
            <a:r>
              <a:rPr lang="zh-CN" altLang="en-US" sz="1200" dirty="0">
                <a:solidFill>
                  <a:schemeClr val="bg2"/>
                </a:solidFill>
                <a:latin typeface="微软雅黑" panose="020B0503020204020204" pitchFamily="34" charset="-122"/>
                <a:ea typeface="微软雅黑" panose="020B0503020204020204" pitchFamily="34" charset="-122"/>
              </a:rPr>
              <a:t>条码无效！</a:t>
            </a:r>
          </a:p>
        </p:txBody>
      </p:sp>
      <p:pic>
        <p:nvPicPr>
          <p:cNvPr id="17" name="图片 16">
            <a:extLst>
              <a:ext uri="{FF2B5EF4-FFF2-40B4-BE49-F238E27FC236}">
                <a16:creationId xmlns:a16="http://schemas.microsoft.com/office/drawing/2014/main" id="{28FC74F3-70FE-48E1-A8FE-894BF261F336}"/>
              </a:ext>
            </a:extLst>
          </p:cNvPr>
          <p:cNvPicPr>
            <a:picLocks noChangeAspect="1"/>
          </p:cNvPicPr>
          <p:nvPr/>
        </p:nvPicPr>
        <p:blipFill>
          <a:blip r:embed="rId5"/>
          <a:stretch>
            <a:fillRect/>
          </a:stretch>
        </p:blipFill>
        <p:spPr>
          <a:xfrm>
            <a:off x="7209163" y="1405414"/>
            <a:ext cx="1443318" cy="636776"/>
          </a:xfrm>
          <a:prstGeom prst="rect">
            <a:avLst/>
          </a:prstGeom>
          <a:ln w="9525">
            <a:solidFill>
              <a:srgbClr val="126078"/>
            </a:solidFill>
          </a:ln>
        </p:spPr>
      </p:pic>
      <p:sp>
        <p:nvSpPr>
          <p:cNvPr id="18" name="文本框 17">
            <a:extLst>
              <a:ext uri="{FF2B5EF4-FFF2-40B4-BE49-F238E27FC236}">
                <a16:creationId xmlns:a16="http://schemas.microsoft.com/office/drawing/2014/main" id="{532E2EBC-04D9-4D11-ACB8-296F4601A8EC}"/>
              </a:ext>
            </a:extLst>
          </p:cNvPr>
          <p:cNvSpPr txBox="1"/>
          <p:nvPr/>
        </p:nvSpPr>
        <p:spPr>
          <a:xfrm>
            <a:off x="7325704" y="1855231"/>
            <a:ext cx="1326777" cy="188961"/>
          </a:xfrm>
          <a:prstGeom prst="rect">
            <a:avLst/>
          </a:prstGeom>
          <a:noFill/>
        </p:spPr>
        <p:txBody>
          <a:bodyPr wrap="square" lIns="0" tIns="0" rIns="0" bIns="0" rtlCol="0">
            <a:spAutoFit/>
          </a:bodyPr>
          <a:lstStyle/>
          <a:p>
            <a:pPr>
              <a:lnSpc>
                <a:spcPct val="110000"/>
              </a:lnSpc>
              <a:spcBef>
                <a:spcPts val="0"/>
              </a:spcBef>
            </a:pPr>
            <a:r>
              <a:rPr lang="zh-CN" altLang="en-US" sz="1200" dirty="0">
                <a:solidFill>
                  <a:schemeClr val="bg2"/>
                </a:solidFill>
                <a:latin typeface="微软雅黑" panose="020B0503020204020204" pitchFamily="34" charset="-122"/>
                <a:ea typeface="微软雅黑" panose="020B0503020204020204" pitchFamily="34" charset="-122"/>
              </a:rPr>
              <a:t>模具使用次数不足！</a:t>
            </a:r>
          </a:p>
        </p:txBody>
      </p:sp>
      <p:sp>
        <p:nvSpPr>
          <p:cNvPr id="24" name="文本框 23">
            <a:extLst>
              <a:ext uri="{FF2B5EF4-FFF2-40B4-BE49-F238E27FC236}">
                <a16:creationId xmlns:a16="http://schemas.microsoft.com/office/drawing/2014/main" id="{96BF890A-9A71-4A6F-A27F-118B63D939C6}"/>
              </a:ext>
            </a:extLst>
          </p:cNvPr>
          <p:cNvSpPr txBox="1"/>
          <p:nvPr/>
        </p:nvSpPr>
        <p:spPr>
          <a:xfrm>
            <a:off x="9545603" y="5805668"/>
            <a:ext cx="1443318" cy="188962"/>
          </a:xfrm>
          <a:prstGeom prst="rect">
            <a:avLst/>
          </a:prstGeom>
          <a:noFill/>
        </p:spPr>
        <p:txBody>
          <a:bodyPr wrap="square" lIns="0" tIns="0" rIns="0" bIns="0" rtlCol="0">
            <a:spAutoFit/>
          </a:bodyPr>
          <a:lstStyle/>
          <a:p>
            <a:pPr>
              <a:lnSpc>
                <a:spcPct val="110000"/>
              </a:lnSpc>
              <a:spcBef>
                <a:spcPts val="0"/>
              </a:spcBef>
            </a:pPr>
            <a:r>
              <a:rPr lang="zh-CN" altLang="en-US" sz="1200" dirty="0">
                <a:solidFill>
                  <a:schemeClr val="bg2"/>
                </a:solidFill>
                <a:latin typeface="微软雅黑" panose="020B0503020204020204" pitchFamily="34" charset="-122"/>
                <a:ea typeface="微软雅黑" panose="020B0503020204020204" pitchFamily="34" charset="-122"/>
              </a:rPr>
              <a:t>工单未过上一道工序！</a:t>
            </a:r>
          </a:p>
        </p:txBody>
      </p:sp>
      <p:pic>
        <p:nvPicPr>
          <p:cNvPr id="26" name="图片 25">
            <a:extLst>
              <a:ext uri="{FF2B5EF4-FFF2-40B4-BE49-F238E27FC236}">
                <a16:creationId xmlns:a16="http://schemas.microsoft.com/office/drawing/2014/main" id="{9EFB4D2B-2B02-4123-9636-5CCB93FDD381}"/>
              </a:ext>
            </a:extLst>
          </p:cNvPr>
          <p:cNvPicPr>
            <a:picLocks noChangeAspect="1"/>
          </p:cNvPicPr>
          <p:nvPr/>
        </p:nvPicPr>
        <p:blipFill>
          <a:blip r:embed="rId4"/>
          <a:stretch>
            <a:fillRect/>
          </a:stretch>
        </p:blipFill>
        <p:spPr>
          <a:xfrm>
            <a:off x="9025899" y="1405414"/>
            <a:ext cx="1606241" cy="636777"/>
          </a:xfrm>
          <a:prstGeom prst="rect">
            <a:avLst/>
          </a:prstGeom>
          <a:ln w="12700">
            <a:solidFill>
              <a:srgbClr val="879BAA"/>
            </a:solidFill>
          </a:ln>
        </p:spPr>
      </p:pic>
      <p:sp>
        <p:nvSpPr>
          <p:cNvPr id="27" name="文本框 26">
            <a:extLst>
              <a:ext uri="{FF2B5EF4-FFF2-40B4-BE49-F238E27FC236}">
                <a16:creationId xmlns:a16="http://schemas.microsoft.com/office/drawing/2014/main" id="{27B79FF8-B4EC-4815-9764-946CAFB58C57}"/>
              </a:ext>
            </a:extLst>
          </p:cNvPr>
          <p:cNvSpPr txBox="1"/>
          <p:nvPr/>
        </p:nvSpPr>
        <p:spPr>
          <a:xfrm>
            <a:off x="9079690" y="1847541"/>
            <a:ext cx="1443318" cy="188962"/>
          </a:xfrm>
          <a:prstGeom prst="rect">
            <a:avLst/>
          </a:prstGeom>
          <a:noFill/>
        </p:spPr>
        <p:txBody>
          <a:bodyPr wrap="square" lIns="0" tIns="0" rIns="0" bIns="0" rtlCol="0">
            <a:spAutoFit/>
          </a:bodyPr>
          <a:lstStyle/>
          <a:p>
            <a:pPr>
              <a:lnSpc>
                <a:spcPct val="110000"/>
              </a:lnSpc>
              <a:spcBef>
                <a:spcPts val="0"/>
              </a:spcBef>
            </a:pPr>
            <a:r>
              <a:rPr lang="zh-CN" altLang="en-US" sz="1200" dirty="0">
                <a:solidFill>
                  <a:schemeClr val="bg2"/>
                </a:solidFill>
                <a:latin typeface="微软雅黑" panose="020B0503020204020204" pitchFamily="34" charset="-122"/>
                <a:ea typeface="微软雅黑" panose="020B0503020204020204" pitchFamily="34" charset="-122"/>
              </a:rPr>
              <a:t>物料不属于工单</a:t>
            </a:r>
            <a:r>
              <a:rPr lang="en-US" altLang="zh-CN" sz="1200" dirty="0">
                <a:solidFill>
                  <a:schemeClr val="bg2"/>
                </a:solidFill>
                <a:latin typeface="微软雅黑" panose="020B0503020204020204" pitchFamily="34" charset="-122"/>
                <a:ea typeface="微软雅黑" panose="020B0503020204020204" pitchFamily="34" charset="-122"/>
              </a:rPr>
              <a:t>BOM</a:t>
            </a:r>
            <a:r>
              <a:rPr lang="zh-CN" altLang="en-US" sz="1200" dirty="0">
                <a:solidFill>
                  <a:schemeClr val="bg2"/>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74490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4" name="矩形 163">
            <a:extLst>
              <a:ext uri="{FF2B5EF4-FFF2-40B4-BE49-F238E27FC236}">
                <a16:creationId xmlns:a16="http://schemas.microsoft.com/office/drawing/2014/main" id="{D8BFFA55-997F-45FF-AE80-ED6751C94FBE}"/>
              </a:ext>
            </a:extLst>
          </p:cNvPr>
          <p:cNvSpPr/>
          <p:nvPr/>
        </p:nvSpPr>
        <p:spPr>
          <a:xfrm>
            <a:off x="1746648" y="17930"/>
            <a:ext cx="7888602" cy="8563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2455090"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75476" y="224108"/>
            <a:ext cx="2455090" cy="507831"/>
          </a:xfrm>
          <a:prstGeom prst="rect">
            <a:avLst/>
          </a:prstGeom>
          <a:noFill/>
        </p:spPr>
        <p:txBody>
          <a:bodyPr wrap="squar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物料管理</a:t>
            </a:r>
          </a:p>
        </p:txBody>
      </p:sp>
      <p:sp>
        <p:nvSpPr>
          <p:cNvPr id="28" name="내용 개체 틀 2">
            <a:extLst>
              <a:ext uri="{FF2B5EF4-FFF2-40B4-BE49-F238E27FC236}">
                <a16:creationId xmlns:a16="http://schemas.microsoft.com/office/drawing/2014/main" id="{B5B2E41D-1489-496F-82A3-CDBAFA1DA9B9}"/>
              </a:ext>
            </a:extLst>
          </p:cNvPr>
          <p:cNvSpPr txBox="1"/>
          <p:nvPr/>
        </p:nvSpPr>
        <p:spPr bwMode="auto">
          <a:xfrm>
            <a:off x="108492" y="1386024"/>
            <a:ext cx="5675831" cy="4826516"/>
          </a:xfrm>
          <a:prstGeom prst="rect">
            <a:avLst/>
          </a:prstGeom>
          <a:solidFill>
            <a:srgbClr val="FFFFFF"/>
          </a:solidFill>
          <a:ln w="9525">
            <a:solidFill>
              <a:srgbClr val="ADBECB"/>
            </a:solidFill>
            <a:miter lim="800000"/>
          </a:ln>
        </p:spPr>
        <p:txBody>
          <a:bodyPr/>
          <a:lstStyle/>
          <a:p>
            <a:pPr>
              <a:lnSpc>
                <a:spcPts val="2000"/>
              </a:lnSpc>
              <a:spcBef>
                <a:spcPts val="0"/>
              </a:spcBef>
              <a:spcAft>
                <a:spcPts val="600"/>
              </a:spcAft>
            </a:pPr>
            <a:r>
              <a:rPr lang="zh-CN" altLang="en-US" sz="1400" dirty="0">
                <a:solidFill>
                  <a:srgbClr val="126078"/>
                </a:solidFill>
                <a:latin typeface="华文楷体" panose="02010600040101010101" pitchFamily="2" charset="-122"/>
                <a:ea typeface="华文楷体" panose="02010600040101010101" pitchFamily="2" charset="-122"/>
              </a:rPr>
              <a:t> </a:t>
            </a:r>
            <a:r>
              <a:rPr lang="en-US" altLang="zh-CN" sz="1400" dirty="0">
                <a:solidFill>
                  <a:srgbClr val="126078"/>
                </a:solidFill>
                <a:latin typeface="华文楷体" panose="02010600040101010101" pitchFamily="2" charset="-122"/>
                <a:ea typeface="华文楷体" panose="02010600040101010101" pitchFamily="2" charset="-122"/>
              </a:rPr>
              <a:t>MES</a:t>
            </a:r>
            <a:r>
              <a:rPr lang="zh-CN" altLang="en-US" sz="1400" dirty="0">
                <a:solidFill>
                  <a:srgbClr val="126078"/>
                </a:solidFill>
                <a:latin typeface="华文楷体" panose="02010600040101010101" pitchFamily="2" charset="-122"/>
                <a:ea typeface="华文楷体" panose="02010600040101010101" pitchFamily="2" charset="-122"/>
              </a:rPr>
              <a:t>主要针对物料批次及上料进行重点管理，包括以下内容：</a:t>
            </a:r>
            <a:endParaRPr lang="en-US" altLang="zh-CN" sz="1400" dirty="0">
              <a:solidFill>
                <a:srgbClr val="126078"/>
              </a:solidFill>
              <a:latin typeface="华文楷体" panose="02010600040101010101" pitchFamily="2" charset="-122"/>
              <a:ea typeface="华文楷体" panose="02010600040101010101" pitchFamily="2" charset="-122"/>
            </a:endParaRPr>
          </a:p>
          <a:p>
            <a:pPr marL="285750" indent="-285750">
              <a:lnSpc>
                <a:spcPts val="2000"/>
              </a:lnSpc>
              <a:spcAft>
                <a:spcPts val="600"/>
              </a:spcAft>
              <a:buFont typeface="Arial" panose="020B0604020202020204" pitchFamily="34" charset="0"/>
              <a:buChar char="•"/>
            </a:pPr>
            <a:r>
              <a:rPr lang="en-US" altLang="zh-CN" sz="1400" b="1" dirty="0">
                <a:solidFill>
                  <a:srgbClr val="126078"/>
                </a:solidFill>
                <a:latin typeface="华文楷体" panose="02010600040101010101" pitchFamily="2" charset="-122"/>
                <a:ea typeface="华文楷体" panose="02010600040101010101" pitchFamily="2" charset="-122"/>
              </a:rPr>
              <a:t>SAP</a:t>
            </a:r>
            <a:r>
              <a:rPr lang="zh-CN" altLang="en-US" sz="1400" b="1" dirty="0">
                <a:solidFill>
                  <a:srgbClr val="126078"/>
                </a:solidFill>
                <a:latin typeface="华文楷体" panose="02010600040101010101" pitchFamily="2" charset="-122"/>
                <a:ea typeface="华文楷体" panose="02010600040101010101" pitchFamily="2" charset="-122"/>
              </a:rPr>
              <a:t>集成：</a:t>
            </a:r>
            <a:r>
              <a:rPr lang="en-US" altLang="zh-CN" sz="1400" dirty="0">
                <a:solidFill>
                  <a:srgbClr val="126078"/>
                </a:solidFill>
                <a:latin typeface="华文楷体" panose="02010600040101010101" pitchFamily="2" charset="-122"/>
                <a:ea typeface="华文楷体" panose="02010600040101010101" pitchFamily="2" charset="-122"/>
              </a:rPr>
              <a:t>SAP</a:t>
            </a:r>
            <a:r>
              <a:rPr lang="zh-CN" altLang="en-US" sz="1400" dirty="0">
                <a:solidFill>
                  <a:srgbClr val="126078"/>
                </a:solidFill>
                <a:latin typeface="华文楷体" panose="02010600040101010101" pitchFamily="2" charset="-122"/>
                <a:ea typeface="华文楷体" panose="02010600040101010101" pitchFamily="2" charset="-122"/>
              </a:rPr>
              <a:t>根据工单数量，物料配套发放至线边仓，发料详细信息通过接口同步到</a:t>
            </a:r>
            <a:r>
              <a:rPr lang="en-US" altLang="zh-CN" sz="1400" dirty="0">
                <a:solidFill>
                  <a:srgbClr val="126078"/>
                </a:solidFill>
                <a:latin typeface="华文楷体" panose="02010600040101010101" pitchFamily="2" charset="-122"/>
                <a:ea typeface="华文楷体" panose="02010600040101010101" pitchFamily="2" charset="-122"/>
              </a:rPr>
              <a:t>MES</a:t>
            </a:r>
            <a:r>
              <a:rPr lang="zh-CN" altLang="en-US" sz="1400" dirty="0">
                <a:solidFill>
                  <a:srgbClr val="126078"/>
                </a:solidFill>
                <a:latin typeface="华文楷体" panose="02010600040101010101" pitchFamily="2" charset="-122"/>
                <a:ea typeface="华文楷体" panose="02010600040101010101" pitchFamily="2" charset="-122"/>
              </a:rPr>
              <a:t>。</a:t>
            </a:r>
            <a:endParaRPr lang="en-US" altLang="zh-CN" sz="1400" dirty="0">
              <a:solidFill>
                <a:srgbClr val="126078"/>
              </a:solidFill>
              <a:latin typeface="华文楷体" panose="02010600040101010101" pitchFamily="2" charset="-122"/>
              <a:ea typeface="华文楷体" panose="02010600040101010101" pitchFamily="2" charset="-122"/>
            </a:endParaRPr>
          </a:p>
          <a:p>
            <a:pPr marL="285750" indent="-285750">
              <a:lnSpc>
                <a:spcPts val="2000"/>
              </a:lnSpc>
              <a:spcBef>
                <a:spcPts val="0"/>
              </a:spcBef>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线边仓发料：</a:t>
            </a:r>
            <a:r>
              <a:rPr lang="zh-CN" altLang="en-US" sz="1400" dirty="0">
                <a:solidFill>
                  <a:srgbClr val="126078"/>
                </a:solidFill>
                <a:latin typeface="华文楷体" panose="02010600040101010101" pitchFamily="2" charset="-122"/>
                <a:ea typeface="华文楷体" panose="02010600040101010101" pitchFamily="2" charset="-122"/>
              </a:rPr>
              <a:t>线边仓按工单数量，拆包并打印物料批次条码标签，按工单发料到具体工序，系统会卡控物料是否过期，是否属于该工单，</a:t>
            </a:r>
            <a:r>
              <a:rPr lang="en-US" altLang="zh-CN" sz="1400" dirty="0">
                <a:solidFill>
                  <a:srgbClr val="126078"/>
                </a:solidFill>
                <a:latin typeface="华文楷体" panose="02010600040101010101" pitchFamily="2" charset="-122"/>
                <a:ea typeface="华文楷体" panose="02010600040101010101" pitchFamily="2" charset="-122"/>
              </a:rPr>
              <a:t>SAP</a:t>
            </a:r>
            <a:r>
              <a:rPr lang="zh-CN" altLang="en-US" sz="1400" dirty="0">
                <a:solidFill>
                  <a:srgbClr val="126078"/>
                </a:solidFill>
                <a:latin typeface="华文楷体" panose="02010600040101010101" pitchFamily="2" charset="-122"/>
                <a:ea typeface="华文楷体" panose="02010600040101010101" pitchFamily="2" charset="-122"/>
              </a:rPr>
              <a:t>发料单是否有该物料，等等。</a:t>
            </a:r>
            <a:endParaRPr lang="en-US" altLang="zh-CN" sz="1400" dirty="0">
              <a:solidFill>
                <a:srgbClr val="126078"/>
              </a:solidFill>
              <a:latin typeface="华文楷体" panose="02010600040101010101" pitchFamily="2" charset="-122"/>
              <a:ea typeface="华文楷体" panose="02010600040101010101" pitchFamily="2" charset="-122"/>
            </a:endParaRPr>
          </a:p>
          <a:p>
            <a:pPr marL="285750" indent="-285750">
              <a:lnSpc>
                <a:spcPts val="2000"/>
              </a:lnSpc>
              <a:spcBef>
                <a:spcPts val="0"/>
              </a:spcBef>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产线用料：</a:t>
            </a:r>
            <a:r>
              <a:rPr lang="zh-CN" altLang="en-US" sz="1400" dirty="0">
                <a:solidFill>
                  <a:srgbClr val="126078"/>
                </a:solidFill>
                <a:latin typeface="华文楷体" panose="02010600040101010101" pitchFamily="2" charset="-122"/>
                <a:ea typeface="华文楷体" panose="02010600040101010101" pitchFamily="2" charset="-122"/>
              </a:rPr>
              <a:t>上料检测物料是否属于当前工单</a:t>
            </a:r>
            <a:r>
              <a:rPr lang="en-US" altLang="zh-CN" sz="1400" dirty="0" err="1">
                <a:solidFill>
                  <a:srgbClr val="126078"/>
                </a:solidFill>
                <a:latin typeface="华文楷体" panose="02010600040101010101" pitchFamily="2" charset="-122"/>
                <a:ea typeface="华文楷体" panose="02010600040101010101" pitchFamily="2" charset="-122"/>
              </a:rPr>
              <a:t>bom</a:t>
            </a:r>
            <a:r>
              <a:rPr lang="zh-CN" altLang="en-US" sz="1400" dirty="0">
                <a:solidFill>
                  <a:srgbClr val="126078"/>
                </a:solidFill>
                <a:latin typeface="华文楷体" panose="02010600040101010101" pitchFamily="2" charset="-122"/>
                <a:ea typeface="华文楷体" panose="02010600040101010101" pitchFamily="2" charset="-122"/>
              </a:rPr>
              <a:t>，防止工单混料；同时校验物料是否上到当前工序，当前工序物料是否上齐，防止上错料，漏上料；对于锡膏，胶水等物料，卡控开封后的有效使用时间，保证产品质量。</a:t>
            </a:r>
            <a:endParaRPr lang="en-US" altLang="zh-CN" sz="1400" dirty="0">
              <a:solidFill>
                <a:srgbClr val="126078"/>
              </a:solidFill>
              <a:latin typeface="华文楷体" panose="02010600040101010101" pitchFamily="2" charset="-122"/>
              <a:ea typeface="华文楷体" panose="02010600040101010101" pitchFamily="2" charset="-122"/>
            </a:endParaRPr>
          </a:p>
          <a:p>
            <a:pPr marL="285750" indent="-285750">
              <a:lnSpc>
                <a:spcPts val="2000"/>
              </a:lnSpc>
              <a:spcBef>
                <a:spcPts val="0"/>
              </a:spcBef>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工单补料：</a:t>
            </a:r>
            <a:r>
              <a:rPr lang="zh-CN" altLang="en-US" sz="1400" dirty="0">
                <a:solidFill>
                  <a:srgbClr val="126078"/>
                </a:solidFill>
                <a:latin typeface="华文楷体" panose="02010600040101010101" pitchFamily="2" charset="-122"/>
                <a:ea typeface="华文楷体" panose="02010600040101010101" pitchFamily="2" charset="-122"/>
              </a:rPr>
              <a:t>当出现现场物料异常（少料、品质异常等）或少料时，可在</a:t>
            </a:r>
            <a:r>
              <a:rPr lang="en-US" altLang="zh-CN" sz="1400" dirty="0">
                <a:solidFill>
                  <a:srgbClr val="126078"/>
                </a:solidFill>
                <a:latin typeface="华文楷体" panose="02010600040101010101" pitchFamily="2" charset="-122"/>
                <a:ea typeface="华文楷体" panose="02010600040101010101" pitchFamily="2" charset="-122"/>
              </a:rPr>
              <a:t>ERP</a:t>
            </a:r>
            <a:r>
              <a:rPr lang="zh-CN" altLang="en-US" sz="1400" dirty="0">
                <a:solidFill>
                  <a:srgbClr val="126078"/>
                </a:solidFill>
                <a:latin typeface="华文楷体" panose="02010600040101010101" pitchFamily="2" charset="-122"/>
                <a:ea typeface="华文楷体" panose="02010600040101010101" pitchFamily="2" charset="-122"/>
              </a:rPr>
              <a:t>系统中开具补料单，</a:t>
            </a:r>
            <a:r>
              <a:rPr lang="en-US" altLang="zh-CN" sz="1400" dirty="0">
                <a:solidFill>
                  <a:srgbClr val="126078"/>
                </a:solidFill>
                <a:latin typeface="华文楷体" panose="02010600040101010101" pitchFamily="2" charset="-122"/>
                <a:ea typeface="华文楷体" panose="02010600040101010101" pitchFamily="2" charset="-122"/>
              </a:rPr>
              <a:t>ERP</a:t>
            </a:r>
            <a:r>
              <a:rPr lang="zh-CN" altLang="en-US" sz="1400" dirty="0">
                <a:solidFill>
                  <a:srgbClr val="126078"/>
                </a:solidFill>
                <a:latin typeface="华文楷体" panose="02010600040101010101" pitchFamily="2" charset="-122"/>
                <a:ea typeface="华文楷体" panose="02010600040101010101" pitchFamily="2" charset="-122"/>
              </a:rPr>
              <a:t>将补料信息同步到</a:t>
            </a:r>
            <a:r>
              <a:rPr lang="en-US" altLang="zh-CN" sz="1400" dirty="0">
                <a:solidFill>
                  <a:srgbClr val="126078"/>
                </a:solidFill>
                <a:latin typeface="华文楷体" panose="02010600040101010101" pitchFamily="2" charset="-122"/>
                <a:ea typeface="华文楷体" panose="02010600040101010101" pitchFamily="2" charset="-122"/>
              </a:rPr>
              <a:t>MES</a:t>
            </a:r>
            <a:r>
              <a:rPr lang="zh-CN" altLang="en-US" sz="1400" dirty="0">
                <a:solidFill>
                  <a:srgbClr val="126078"/>
                </a:solidFill>
                <a:latin typeface="华文楷体" panose="02010600040101010101" pitchFamily="2" charset="-122"/>
                <a:ea typeface="华文楷体" panose="02010600040101010101" pitchFamily="2" charset="-122"/>
              </a:rPr>
              <a:t>系统，再进行线边仓发料。</a:t>
            </a:r>
            <a:endParaRPr lang="en-US" altLang="zh-CN" sz="1400" dirty="0">
              <a:solidFill>
                <a:srgbClr val="126078"/>
              </a:solidFill>
              <a:latin typeface="华文楷体" panose="02010600040101010101" pitchFamily="2" charset="-122"/>
              <a:ea typeface="华文楷体" panose="02010600040101010101" pitchFamily="2" charset="-122"/>
            </a:endParaRPr>
          </a:p>
          <a:p>
            <a:pPr marL="355600"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物料退料：</a:t>
            </a:r>
            <a:r>
              <a:rPr lang="zh-CN" altLang="en-US" sz="1400" dirty="0">
                <a:solidFill>
                  <a:srgbClr val="126078"/>
                </a:solidFill>
                <a:latin typeface="华文楷体" panose="02010600040101010101" pitchFamily="2" charset="-122"/>
                <a:ea typeface="华文楷体" panose="02010600040101010101" pitchFamily="2" charset="-122"/>
              </a:rPr>
              <a:t>工单生产完成，</a:t>
            </a:r>
            <a:r>
              <a:rPr lang="en-US" altLang="zh-CN" sz="1400" dirty="0">
                <a:solidFill>
                  <a:srgbClr val="126078"/>
                </a:solidFill>
                <a:latin typeface="华文楷体" panose="02010600040101010101" pitchFamily="2" charset="-122"/>
                <a:ea typeface="华文楷体" panose="02010600040101010101" pitchFamily="2" charset="-122"/>
              </a:rPr>
              <a:t>MES</a:t>
            </a:r>
            <a:r>
              <a:rPr lang="zh-CN" altLang="en-US" sz="1400" dirty="0">
                <a:solidFill>
                  <a:srgbClr val="126078"/>
                </a:solidFill>
                <a:latin typeface="华文楷体" panose="02010600040101010101" pitchFamily="2" charset="-122"/>
                <a:ea typeface="华文楷体" panose="02010600040101010101" pitchFamily="2" charset="-122"/>
              </a:rPr>
              <a:t>系统计算各物料理论剩余数量，实际可退数量下限值</a:t>
            </a:r>
            <a:r>
              <a:rPr lang="en-US" altLang="zh-CN" sz="1400" dirty="0">
                <a:solidFill>
                  <a:srgbClr val="126078"/>
                </a:solidFill>
                <a:latin typeface="华文楷体" panose="02010600040101010101" pitchFamily="2" charset="-122"/>
                <a:ea typeface="华文楷体" panose="02010600040101010101" pitchFamily="2" charset="-122"/>
              </a:rPr>
              <a:t>(</a:t>
            </a:r>
            <a:r>
              <a:rPr lang="zh-CN" altLang="en-US" sz="1400" dirty="0">
                <a:solidFill>
                  <a:srgbClr val="126078"/>
                </a:solidFill>
                <a:latin typeface="华文楷体" panose="02010600040101010101" pitchFamily="2" charset="-122"/>
                <a:ea typeface="华文楷体" panose="02010600040101010101" pitchFamily="2" charset="-122"/>
              </a:rPr>
              <a:t>根据物料损耗值计算</a:t>
            </a:r>
            <a:r>
              <a:rPr lang="en-US" altLang="zh-CN" sz="1400" dirty="0">
                <a:solidFill>
                  <a:srgbClr val="126078"/>
                </a:solidFill>
                <a:latin typeface="华文楷体" panose="02010600040101010101" pitchFamily="2" charset="-122"/>
                <a:ea typeface="华文楷体" panose="02010600040101010101" pitchFamily="2" charset="-122"/>
              </a:rPr>
              <a:t>)</a:t>
            </a:r>
            <a:r>
              <a:rPr lang="zh-CN" altLang="en-US" sz="1400" dirty="0">
                <a:solidFill>
                  <a:srgbClr val="126078"/>
                </a:solidFill>
                <a:latin typeface="华文楷体" panose="02010600040101010101" pitchFamily="2" charset="-122"/>
                <a:ea typeface="华文楷体" panose="02010600040101010101" pitchFamily="2" charset="-122"/>
              </a:rPr>
              <a:t>，打印出退料凭证，现场盘点剩余物料，退回到仓库，接收人根据退料凭证接收退料。</a:t>
            </a:r>
            <a:endParaRPr lang="en-US" altLang="zh-CN" sz="1200" b="1" dirty="0">
              <a:solidFill>
                <a:srgbClr val="126078"/>
              </a:solidFill>
              <a:latin typeface="华文楷体" panose="02010600040101010101" pitchFamily="2" charset="-122"/>
              <a:ea typeface="华文楷体" panose="02010600040101010101" pitchFamily="2" charset="-122"/>
            </a:endParaRPr>
          </a:p>
          <a:p>
            <a:pPr marL="182245">
              <a:lnSpc>
                <a:spcPts val="1800"/>
              </a:lnSpc>
              <a:spcAft>
                <a:spcPts val="600"/>
              </a:spcAft>
            </a:pPr>
            <a:endParaRPr lang="en-US" altLang="zh-CN" sz="1200" dirty="0">
              <a:solidFill>
                <a:srgbClr val="126078"/>
              </a:solidFill>
              <a:latin typeface="华文楷体" panose="02010600040101010101" pitchFamily="2" charset="-122"/>
              <a:ea typeface="华文楷体" panose="02010600040101010101" pitchFamily="2" charset="-122"/>
            </a:endParaRPr>
          </a:p>
          <a:p>
            <a:pPr>
              <a:lnSpc>
                <a:spcPts val="1800"/>
              </a:lnSpc>
              <a:spcAft>
                <a:spcPts val="600"/>
              </a:spcAft>
            </a:pPr>
            <a:r>
              <a:rPr lang="en-US" altLang="zh-CN" sz="1200" dirty="0">
                <a:latin typeface="华文楷体" panose="02010600040101010101" pitchFamily="2" charset="-122"/>
                <a:ea typeface="华文楷体" panose="02010600040101010101" pitchFamily="2" charset="-122"/>
              </a:rPr>
              <a:t> </a:t>
            </a:r>
            <a:endParaRPr lang="zh-CN" altLang="zh-CN" sz="1200" dirty="0">
              <a:latin typeface="华文楷体" panose="02010600040101010101" pitchFamily="2" charset="-122"/>
              <a:ea typeface="华文楷体" panose="02010600040101010101" pitchFamily="2" charset="-122"/>
            </a:endParaRPr>
          </a:p>
          <a:p>
            <a:pPr marL="177800">
              <a:lnSpc>
                <a:spcPts val="1800"/>
              </a:lnSpc>
              <a:spcAft>
                <a:spcPts val="600"/>
              </a:spcAft>
            </a:pPr>
            <a:endParaRPr lang="zh-CN" altLang="zh-CN" sz="1200" dirty="0">
              <a:latin typeface="微软雅黑" panose="020B0503020204020204" pitchFamily="34" charset="-122"/>
              <a:ea typeface="微软雅黑" panose="020B0503020204020204" pitchFamily="34" charset="-122"/>
            </a:endParaRPr>
          </a:p>
          <a:p>
            <a:pPr marL="450850" lvl="0" indent="-273050">
              <a:lnSpc>
                <a:spcPts val="1800"/>
              </a:lnSpc>
              <a:spcAft>
                <a:spcPts val="600"/>
              </a:spcAft>
              <a:buFont typeface="Wingdings" panose="05000000000000000000" pitchFamily="2" charset="2"/>
              <a:buChar char="n"/>
            </a:pPr>
            <a:endParaRPr lang="en-US" altLang="zh-CN" sz="1200" dirty="0">
              <a:latin typeface="微软雅黑" panose="020B0503020204020204" pitchFamily="34" charset="-122"/>
              <a:ea typeface="微软雅黑" panose="020B0503020204020204" pitchFamily="34" charset="-122"/>
            </a:endParaRPr>
          </a:p>
          <a:p>
            <a:pPr marL="450850" lvl="0" indent="-273050">
              <a:lnSpc>
                <a:spcPts val="1800"/>
              </a:lnSpc>
              <a:spcAft>
                <a:spcPts val="600"/>
              </a:spcAft>
              <a:buFont typeface="Wingdings" panose="05000000000000000000" pitchFamily="2" charset="2"/>
              <a:buChar char="n"/>
            </a:pPr>
            <a:endParaRPr lang="en-US" altLang="zh-CN" sz="1200" dirty="0">
              <a:latin typeface="微软雅黑" panose="020B0503020204020204" pitchFamily="34" charset="-122"/>
              <a:ea typeface="微软雅黑" panose="020B0503020204020204" pitchFamily="34" charset="-122"/>
            </a:endParaRPr>
          </a:p>
          <a:p>
            <a:pPr lvl="0">
              <a:lnSpc>
                <a:spcPts val="1800"/>
              </a:lnSpc>
              <a:spcAft>
                <a:spcPts val="600"/>
              </a:spcAft>
            </a:pPr>
            <a:endParaRPr lang="zh-CN"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marL="633095" marR="0" lvl="2" indent="-175895" defTabSz="914400" eaLnBrk="1" fontAlgn="auto" latinLnBrk="1" hangingPunct="1">
              <a:lnSpc>
                <a:spcPts val="1800"/>
              </a:lnSpc>
              <a:spcBef>
                <a:spcPts val="0"/>
              </a:spcBef>
              <a:spcAft>
                <a:spcPts val="600"/>
              </a:spcAft>
              <a:buClr>
                <a:prstClr val="black"/>
              </a:buClr>
              <a:buSzTx/>
              <a:buFont typeface="Wingdings" panose="05000000000000000000" pitchFamily="2" charset="2"/>
              <a:buChar char="§"/>
              <a:tabLst/>
              <a:defRPr/>
            </a:pPr>
            <a:endParaRPr kumimoji="0" lang="en-US" altLang="ko-KR"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a:endParaRPr>
          </a:p>
          <a:p>
            <a:pPr marL="633095" marR="0" lvl="2" indent="-175895" defTabSz="914400" eaLnBrk="1" fontAlgn="auto" latinLnBrk="1" hangingPunct="1">
              <a:lnSpc>
                <a:spcPts val="1800"/>
              </a:lnSpc>
              <a:spcBef>
                <a:spcPts val="0"/>
              </a:spcBef>
              <a:spcAft>
                <a:spcPts val="600"/>
              </a:spcAft>
              <a:buClr>
                <a:prstClr val="black"/>
              </a:buClr>
              <a:buSzTx/>
              <a:buFont typeface="Wingdings" panose="05000000000000000000" pitchFamily="2" charset="2"/>
              <a:buChar char="§"/>
              <a:tabLst/>
              <a:defRPr/>
            </a:pPr>
            <a:endParaRPr kumimoji="0" lang="en-US" altLang="ko-KR" sz="1200" b="1"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a:p>
            <a:pPr marL="358775" marR="0" lvl="1" indent="-184150" defTabSz="914400" eaLnBrk="1" fontAlgn="auto" latinLnBrk="1" hangingPunct="1">
              <a:lnSpc>
                <a:spcPts val="1800"/>
              </a:lnSpc>
              <a:spcBef>
                <a:spcPts val="0"/>
              </a:spcBef>
              <a:spcAft>
                <a:spcPts val="600"/>
              </a:spcAft>
              <a:buClr>
                <a:srgbClr val="666666"/>
              </a:buClr>
              <a:buSzTx/>
              <a:buFontTx/>
              <a:buChar char="-"/>
              <a:tabLst/>
              <a:defRPr/>
            </a:pPr>
            <a:endParaRPr kumimoji="0" lang="en-US" altLang="ko-KR" sz="12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a:p>
            <a:pPr marL="358775" marR="0" lvl="1" indent="-184150" defTabSz="914400" eaLnBrk="1" fontAlgn="auto" latinLnBrk="1" hangingPunct="1">
              <a:lnSpc>
                <a:spcPts val="1800"/>
              </a:lnSpc>
              <a:spcBef>
                <a:spcPts val="0"/>
              </a:spcBef>
              <a:spcAft>
                <a:spcPts val="600"/>
              </a:spcAft>
              <a:buClr>
                <a:srgbClr val="666666"/>
              </a:buClr>
              <a:buSzTx/>
              <a:buFontTx/>
              <a:buNone/>
              <a:tabLst/>
              <a:defRPr/>
            </a:pPr>
            <a:endParaRPr kumimoji="0" lang="en-US" altLang="ko-KR" sz="12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a:p>
            <a:pPr marL="358775" marR="0" lvl="1" indent="-184150" defTabSz="914400" eaLnBrk="1" fontAlgn="auto" latinLnBrk="1" hangingPunct="1">
              <a:lnSpc>
                <a:spcPts val="1800"/>
              </a:lnSpc>
              <a:spcBef>
                <a:spcPts val="0"/>
              </a:spcBef>
              <a:spcAft>
                <a:spcPts val="600"/>
              </a:spcAft>
              <a:buClr>
                <a:srgbClr val="666666"/>
              </a:buClr>
              <a:buSzTx/>
              <a:buFontTx/>
              <a:buNone/>
              <a:tabLst/>
              <a:defRPr/>
            </a:pPr>
            <a:endParaRPr kumimoji="0" lang="en-US" altLang="ko-KR" sz="12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sp>
        <p:nvSpPr>
          <p:cNvPr id="29" name="矩形 28">
            <a:extLst>
              <a:ext uri="{FF2B5EF4-FFF2-40B4-BE49-F238E27FC236}">
                <a16:creationId xmlns:a16="http://schemas.microsoft.com/office/drawing/2014/main" id="{71D3393A-AB46-40F3-8E16-C0A3818F355B}"/>
              </a:ext>
            </a:extLst>
          </p:cNvPr>
          <p:cNvSpPr/>
          <p:nvPr/>
        </p:nvSpPr>
        <p:spPr>
          <a:xfrm>
            <a:off x="5880847" y="1386025"/>
            <a:ext cx="5868766" cy="4826516"/>
          </a:xfrm>
          <a:prstGeom prst="rect">
            <a:avLst/>
          </a:prstGeom>
          <a:noFill/>
          <a:ln>
            <a:solidFill>
              <a:srgbClr val="879BAA"/>
            </a:solidFill>
          </a:ln>
        </p:spPr>
        <p:txBody>
          <a:bodyPr wrap="square" lIns="180000" tIns="180000" rIns="180000" bIns="288000">
            <a:noAutofit/>
          </a:bodyPr>
          <a:lstStyle/>
          <a:p>
            <a:pPr marL="12700" marR="12700" lvl="0" indent="266700" algn="just" defTabSz="914400" eaLnBrk="1" fontAlgn="auto" latinLnBrk="0" hangingPunct="1">
              <a:lnSpc>
                <a:spcPts val="1800"/>
              </a:lnSpc>
              <a:spcBef>
                <a:spcPts val="0"/>
              </a:spcBef>
              <a:spcAft>
                <a:spcPts val="600"/>
              </a:spcAft>
              <a:buClrTx/>
              <a:buSzTx/>
              <a:buFontTx/>
              <a:buNone/>
              <a:tabLst/>
              <a:defRPr/>
            </a:pPr>
            <a:endPar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icrosoft JhengHei" panose="020B0604030504040204" charset="-120"/>
            </a:endParaRPr>
          </a:p>
        </p:txBody>
      </p:sp>
      <p:sp>
        <p:nvSpPr>
          <p:cNvPr id="30" name="矩形 29">
            <a:extLst>
              <a:ext uri="{FF2B5EF4-FFF2-40B4-BE49-F238E27FC236}">
                <a16:creationId xmlns:a16="http://schemas.microsoft.com/office/drawing/2014/main" id="{435ED88E-8044-42AE-B5E2-3416BAD69D9C}"/>
              </a:ext>
            </a:extLst>
          </p:cNvPr>
          <p:cNvSpPr/>
          <p:nvPr/>
        </p:nvSpPr>
        <p:spPr bwMode="auto">
          <a:xfrm>
            <a:off x="5880847" y="1052332"/>
            <a:ext cx="5890984" cy="324000"/>
          </a:xfrm>
          <a:prstGeom prst="rect">
            <a:avLst/>
          </a:prstGeom>
          <a:solidFill>
            <a:srgbClr val="A4B6C4"/>
          </a:solidFill>
          <a:ln>
            <a:noFill/>
          </a:ln>
          <a:effectLst/>
        </p:spPr>
        <p:txBody>
          <a:bodyPr wrap="square" lIns="108000" tIns="54000" rIns="108000" bIns="54000" numCol="1" spcCol="72000" rtlCol="0" anchor="ctr">
            <a:noAutofit/>
          </a:bodyPr>
          <a:lstStyle/>
          <a:p>
            <a:pPr>
              <a:lnSpc>
                <a:spcPct val="110000"/>
              </a:lnSpc>
              <a:spcBef>
                <a:spcPct val="0"/>
              </a:spcBef>
              <a:buFont typeface="Wingdings" panose="05000000000000000000" charset="0"/>
              <a:buNone/>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业务蓝图</a:t>
            </a:r>
          </a:p>
        </p:txBody>
      </p:sp>
      <p:sp>
        <p:nvSpPr>
          <p:cNvPr id="31" name="내용 개체 틀 2">
            <a:extLst>
              <a:ext uri="{FF2B5EF4-FFF2-40B4-BE49-F238E27FC236}">
                <a16:creationId xmlns:a16="http://schemas.microsoft.com/office/drawing/2014/main" id="{0CEFBED2-C62F-4223-9D11-96316E4A0F50}"/>
              </a:ext>
            </a:extLst>
          </p:cNvPr>
          <p:cNvSpPr txBox="1"/>
          <p:nvPr/>
        </p:nvSpPr>
        <p:spPr bwMode="auto">
          <a:xfrm>
            <a:off x="108492" y="1052332"/>
            <a:ext cx="5675831" cy="324000"/>
          </a:xfrm>
          <a:prstGeom prst="rect">
            <a:avLst/>
          </a:prstGeom>
          <a:solidFill>
            <a:srgbClr val="A4B6C4"/>
          </a:solidFill>
          <a:ln w="9525">
            <a:solidFill>
              <a:srgbClr val="ADBECB"/>
            </a:solidFill>
            <a:miter lim="800000"/>
          </a:ln>
        </p:spPr>
        <p:txBody>
          <a:bodyPr anchor="ctr"/>
          <a:lstStyle/>
          <a:p>
            <a:pPr marL="175895" marR="0" lvl="1" indent="-175895" defTabSz="914400" eaLnBrk="1" fontAlgn="auto" latinLnBrk="1" hangingPunct="1">
              <a:lnSpc>
                <a:spcPct val="100000"/>
              </a:lnSpc>
              <a:spcBef>
                <a:spcPct val="20000"/>
              </a:spcBef>
              <a:spcAft>
                <a:spcPts val="0"/>
              </a:spcAft>
              <a:buClr>
                <a:prstClr val="black"/>
              </a:buClr>
              <a:buSzTx/>
              <a:buFontTx/>
              <a:buNone/>
              <a:tabLst/>
              <a:defRPr/>
            </a:pPr>
            <a:r>
              <a:rPr lang="zh-CN" altLang="en-US" sz="1200" kern="0" dirty="0">
                <a:solidFill>
                  <a:schemeClr val="tx2">
                    <a:lumMod val="50000"/>
                  </a:schemeClr>
                </a:solidFill>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主要内容</a:t>
            </a:r>
            <a:endParaRPr kumimoji="0" lang="en-US" altLang="ko-KR" sz="1200" b="0" i="0" u="none" strike="noStrike" kern="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pic>
        <p:nvPicPr>
          <p:cNvPr id="14" name="图片 13">
            <a:extLst>
              <a:ext uri="{FF2B5EF4-FFF2-40B4-BE49-F238E27FC236}">
                <a16:creationId xmlns:a16="http://schemas.microsoft.com/office/drawing/2014/main" id="{86127C39-C974-4114-958F-4717A28ECE14}"/>
              </a:ext>
            </a:extLst>
          </p:cNvPr>
          <p:cNvPicPr>
            <a:picLocks noChangeAspect="1"/>
          </p:cNvPicPr>
          <p:nvPr/>
        </p:nvPicPr>
        <p:blipFill>
          <a:blip r:embed="rId2"/>
          <a:stretch>
            <a:fillRect/>
          </a:stretch>
        </p:blipFill>
        <p:spPr>
          <a:xfrm>
            <a:off x="5977314" y="2922977"/>
            <a:ext cx="5675831" cy="3101304"/>
          </a:xfrm>
          <a:prstGeom prst="rect">
            <a:avLst/>
          </a:prstGeom>
        </p:spPr>
      </p:pic>
      <p:pic>
        <p:nvPicPr>
          <p:cNvPr id="15" name="Picture 2">
            <a:extLst>
              <a:ext uri="{FF2B5EF4-FFF2-40B4-BE49-F238E27FC236}">
                <a16:creationId xmlns:a16="http://schemas.microsoft.com/office/drawing/2014/main" id="{5632DF70-7372-44AA-96F0-6D752DE799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5250" y="1564470"/>
            <a:ext cx="1995929" cy="10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a:extLst>
              <a:ext uri="{FF2B5EF4-FFF2-40B4-BE49-F238E27FC236}">
                <a16:creationId xmlns:a16="http://schemas.microsoft.com/office/drawing/2014/main" id="{36707495-A609-4DBA-A990-F033AB4D1142}"/>
              </a:ext>
            </a:extLst>
          </p:cNvPr>
          <p:cNvPicPr>
            <a:picLocks noChangeAspect="1"/>
          </p:cNvPicPr>
          <p:nvPr/>
        </p:nvPicPr>
        <p:blipFill>
          <a:blip r:embed="rId4"/>
          <a:stretch>
            <a:fillRect/>
          </a:stretch>
        </p:blipFill>
        <p:spPr>
          <a:xfrm>
            <a:off x="6096000" y="1554417"/>
            <a:ext cx="1548000" cy="1241644"/>
          </a:xfrm>
          <a:prstGeom prst="rect">
            <a:avLst/>
          </a:prstGeom>
        </p:spPr>
      </p:pic>
      <p:pic>
        <p:nvPicPr>
          <p:cNvPr id="18" name="图片 17">
            <a:extLst>
              <a:ext uri="{FF2B5EF4-FFF2-40B4-BE49-F238E27FC236}">
                <a16:creationId xmlns:a16="http://schemas.microsoft.com/office/drawing/2014/main" id="{85ACE071-A16B-443E-A237-EF47CDA01026}"/>
              </a:ext>
            </a:extLst>
          </p:cNvPr>
          <p:cNvPicPr>
            <a:picLocks noChangeAspect="1"/>
          </p:cNvPicPr>
          <p:nvPr/>
        </p:nvPicPr>
        <p:blipFill>
          <a:blip r:embed="rId5"/>
          <a:stretch>
            <a:fillRect/>
          </a:stretch>
        </p:blipFill>
        <p:spPr>
          <a:xfrm>
            <a:off x="7899003" y="1521584"/>
            <a:ext cx="1548000" cy="1279202"/>
          </a:xfrm>
          <a:prstGeom prst="rect">
            <a:avLst/>
          </a:prstGeom>
        </p:spPr>
      </p:pic>
      <p:sp>
        <p:nvSpPr>
          <p:cNvPr id="4" name="椭圆 3">
            <a:extLst>
              <a:ext uri="{FF2B5EF4-FFF2-40B4-BE49-F238E27FC236}">
                <a16:creationId xmlns:a16="http://schemas.microsoft.com/office/drawing/2014/main" id="{1038B130-4EB1-4A42-B771-40CE891F0D6E}"/>
              </a:ext>
            </a:extLst>
          </p:cNvPr>
          <p:cNvSpPr/>
          <p:nvPr/>
        </p:nvSpPr>
        <p:spPr>
          <a:xfrm>
            <a:off x="11014937" y="3562535"/>
            <a:ext cx="855056" cy="6454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2">
                    <a:lumMod val="50000"/>
                  </a:schemeClr>
                </a:solidFill>
              </a:rPr>
              <a:t>2.ERP</a:t>
            </a:r>
          </a:p>
          <a:p>
            <a:pPr algn="ctr"/>
            <a:r>
              <a:rPr lang="zh-CN" altLang="en-US" sz="1000" dirty="0">
                <a:solidFill>
                  <a:schemeClr val="tx2">
                    <a:lumMod val="50000"/>
                  </a:schemeClr>
                </a:solidFill>
              </a:rPr>
              <a:t>发料单</a:t>
            </a:r>
          </a:p>
        </p:txBody>
      </p:sp>
      <p:sp>
        <p:nvSpPr>
          <p:cNvPr id="23" name="椭圆 22">
            <a:extLst>
              <a:ext uri="{FF2B5EF4-FFF2-40B4-BE49-F238E27FC236}">
                <a16:creationId xmlns:a16="http://schemas.microsoft.com/office/drawing/2014/main" id="{B79703E8-7BB3-4DA5-B03B-4A6C6A9216B5}"/>
              </a:ext>
            </a:extLst>
          </p:cNvPr>
          <p:cNvSpPr/>
          <p:nvPr/>
        </p:nvSpPr>
        <p:spPr>
          <a:xfrm>
            <a:off x="6973682" y="3588612"/>
            <a:ext cx="901247" cy="6454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tx2">
                    <a:lumMod val="50000"/>
                  </a:schemeClr>
                </a:solidFill>
              </a:rPr>
              <a:t>1.</a:t>
            </a:r>
            <a:r>
              <a:rPr lang="zh-CN" altLang="en-US" sz="900" dirty="0">
                <a:solidFill>
                  <a:schemeClr val="tx2">
                    <a:lumMod val="50000"/>
                  </a:schemeClr>
                </a:solidFill>
              </a:rPr>
              <a:t>工单用料计划</a:t>
            </a:r>
          </a:p>
        </p:txBody>
      </p:sp>
      <p:sp>
        <p:nvSpPr>
          <p:cNvPr id="24" name="椭圆 23">
            <a:extLst>
              <a:ext uri="{FF2B5EF4-FFF2-40B4-BE49-F238E27FC236}">
                <a16:creationId xmlns:a16="http://schemas.microsoft.com/office/drawing/2014/main" id="{733FE40D-D373-4D75-BEF2-04C7F31DF905}"/>
              </a:ext>
            </a:extLst>
          </p:cNvPr>
          <p:cNvSpPr/>
          <p:nvPr/>
        </p:nvSpPr>
        <p:spPr>
          <a:xfrm>
            <a:off x="10309346" y="3265882"/>
            <a:ext cx="855056" cy="6454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2">
                    <a:lumMod val="50000"/>
                  </a:schemeClr>
                </a:solidFill>
              </a:rPr>
              <a:t>3.</a:t>
            </a:r>
            <a:r>
              <a:rPr lang="zh-CN" altLang="en-US" sz="1000" dirty="0">
                <a:solidFill>
                  <a:schemeClr val="tx2">
                    <a:lumMod val="50000"/>
                  </a:schemeClr>
                </a:solidFill>
              </a:rPr>
              <a:t>仓库配料</a:t>
            </a:r>
          </a:p>
        </p:txBody>
      </p:sp>
      <p:sp>
        <p:nvSpPr>
          <p:cNvPr id="25" name="椭圆 24">
            <a:extLst>
              <a:ext uri="{FF2B5EF4-FFF2-40B4-BE49-F238E27FC236}">
                <a16:creationId xmlns:a16="http://schemas.microsoft.com/office/drawing/2014/main" id="{96C913DE-2D41-4327-890D-C47C87D708CF}"/>
              </a:ext>
            </a:extLst>
          </p:cNvPr>
          <p:cNvSpPr/>
          <p:nvPr/>
        </p:nvSpPr>
        <p:spPr>
          <a:xfrm>
            <a:off x="9082230" y="3120440"/>
            <a:ext cx="855056" cy="6454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2">
                    <a:lumMod val="50000"/>
                  </a:schemeClr>
                </a:solidFill>
              </a:rPr>
              <a:t>4.</a:t>
            </a:r>
            <a:r>
              <a:rPr lang="zh-CN" altLang="en-US" sz="1000" dirty="0">
                <a:solidFill>
                  <a:schemeClr val="tx2">
                    <a:lumMod val="50000"/>
                  </a:schemeClr>
                </a:solidFill>
              </a:rPr>
              <a:t>线边仓拆包打标签</a:t>
            </a:r>
          </a:p>
        </p:txBody>
      </p:sp>
      <p:sp>
        <p:nvSpPr>
          <p:cNvPr id="26" name="椭圆 25">
            <a:extLst>
              <a:ext uri="{FF2B5EF4-FFF2-40B4-BE49-F238E27FC236}">
                <a16:creationId xmlns:a16="http://schemas.microsoft.com/office/drawing/2014/main" id="{966FDA2A-C4F3-4F92-8F5D-0B15144E9FDE}"/>
              </a:ext>
            </a:extLst>
          </p:cNvPr>
          <p:cNvSpPr/>
          <p:nvPr/>
        </p:nvSpPr>
        <p:spPr>
          <a:xfrm>
            <a:off x="8499835" y="3588612"/>
            <a:ext cx="855056" cy="6454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2">
                    <a:lumMod val="50000"/>
                  </a:schemeClr>
                </a:solidFill>
              </a:rPr>
              <a:t>5.</a:t>
            </a:r>
            <a:r>
              <a:rPr lang="zh-CN" altLang="en-US" sz="1000" dirty="0">
                <a:solidFill>
                  <a:schemeClr val="tx2">
                    <a:lumMod val="50000"/>
                  </a:schemeClr>
                </a:solidFill>
              </a:rPr>
              <a:t>工单发料到产线</a:t>
            </a:r>
          </a:p>
        </p:txBody>
      </p:sp>
      <p:sp>
        <p:nvSpPr>
          <p:cNvPr id="27" name="椭圆 26">
            <a:extLst>
              <a:ext uri="{FF2B5EF4-FFF2-40B4-BE49-F238E27FC236}">
                <a16:creationId xmlns:a16="http://schemas.microsoft.com/office/drawing/2014/main" id="{D7016C32-08F5-4888-BEF6-D38EFFE99B1D}"/>
              </a:ext>
            </a:extLst>
          </p:cNvPr>
          <p:cNvSpPr/>
          <p:nvPr/>
        </p:nvSpPr>
        <p:spPr>
          <a:xfrm>
            <a:off x="6640579" y="4186446"/>
            <a:ext cx="855056" cy="6454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2">
                    <a:lumMod val="50000"/>
                  </a:schemeClr>
                </a:solidFill>
              </a:rPr>
              <a:t>6.</a:t>
            </a:r>
            <a:r>
              <a:rPr lang="zh-CN" altLang="en-US" sz="1000" dirty="0">
                <a:solidFill>
                  <a:schemeClr val="tx2">
                    <a:lumMod val="50000"/>
                  </a:schemeClr>
                </a:solidFill>
              </a:rPr>
              <a:t>物料使用</a:t>
            </a:r>
          </a:p>
        </p:txBody>
      </p:sp>
      <p:sp>
        <p:nvSpPr>
          <p:cNvPr id="32" name="椭圆 31">
            <a:extLst>
              <a:ext uri="{FF2B5EF4-FFF2-40B4-BE49-F238E27FC236}">
                <a16:creationId xmlns:a16="http://schemas.microsoft.com/office/drawing/2014/main" id="{61618018-8212-47F6-B696-5B66A73417CD}"/>
              </a:ext>
            </a:extLst>
          </p:cNvPr>
          <p:cNvSpPr/>
          <p:nvPr/>
        </p:nvSpPr>
        <p:spPr>
          <a:xfrm>
            <a:off x="9019475" y="4307963"/>
            <a:ext cx="855056" cy="6454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2">
                    <a:lumMod val="50000"/>
                  </a:schemeClr>
                </a:solidFill>
              </a:rPr>
              <a:t>7.</a:t>
            </a:r>
            <a:r>
              <a:rPr lang="zh-CN" altLang="en-US" sz="1000" dirty="0">
                <a:solidFill>
                  <a:schemeClr val="tx2">
                    <a:lumMod val="50000"/>
                  </a:schemeClr>
                </a:solidFill>
              </a:rPr>
              <a:t>物料补投</a:t>
            </a:r>
          </a:p>
        </p:txBody>
      </p:sp>
      <p:sp>
        <p:nvSpPr>
          <p:cNvPr id="34" name="椭圆 33">
            <a:extLst>
              <a:ext uri="{FF2B5EF4-FFF2-40B4-BE49-F238E27FC236}">
                <a16:creationId xmlns:a16="http://schemas.microsoft.com/office/drawing/2014/main" id="{E9A4936B-A077-42A5-94F4-999C3C012242}"/>
              </a:ext>
            </a:extLst>
          </p:cNvPr>
          <p:cNvSpPr/>
          <p:nvPr/>
        </p:nvSpPr>
        <p:spPr>
          <a:xfrm>
            <a:off x="9207722" y="5008661"/>
            <a:ext cx="855056" cy="6454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2">
                    <a:lumMod val="50000"/>
                  </a:schemeClr>
                </a:solidFill>
              </a:rPr>
              <a:t>8.</a:t>
            </a:r>
            <a:r>
              <a:rPr lang="zh-CN" altLang="en-US" sz="1000" dirty="0">
                <a:solidFill>
                  <a:schemeClr val="tx2">
                    <a:lumMod val="50000"/>
                  </a:schemeClr>
                </a:solidFill>
              </a:rPr>
              <a:t>物料退料</a:t>
            </a:r>
          </a:p>
        </p:txBody>
      </p:sp>
      <p:sp>
        <p:nvSpPr>
          <p:cNvPr id="35" name="椭圆 34">
            <a:extLst>
              <a:ext uri="{FF2B5EF4-FFF2-40B4-BE49-F238E27FC236}">
                <a16:creationId xmlns:a16="http://schemas.microsoft.com/office/drawing/2014/main" id="{113FEDFF-3B91-4E34-9518-C35E0A8CA978}"/>
              </a:ext>
            </a:extLst>
          </p:cNvPr>
          <p:cNvSpPr/>
          <p:nvPr/>
        </p:nvSpPr>
        <p:spPr>
          <a:xfrm>
            <a:off x="7043947" y="5482938"/>
            <a:ext cx="855056" cy="6454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2">
                    <a:lumMod val="50000"/>
                  </a:schemeClr>
                </a:solidFill>
              </a:rPr>
              <a:t>9.</a:t>
            </a:r>
            <a:r>
              <a:rPr lang="zh-CN" altLang="en-US" sz="1000" dirty="0">
                <a:solidFill>
                  <a:schemeClr val="tx2">
                    <a:lumMod val="50000"/>
                  </a:schemeClr>
                </a:solidFill>
              </a:rPr>
              <a:t>物料盘点</a:t>
            </a:r>
          </a:p>
        </p:txBody>
      </p:sp>
    </p:spTree>
    <p:extLst>
      <p:ext uri="{BB962C8B-B14F-4D97-AF65-F5344CB8AC3E}">
        <p14:creationId xmlns:p14="http://schemas.microsoft.com/office/powerpoint/2010/main" val="49068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4" name="矩形 163">
            <a:extLst>
              <a:ext uri="{FF2B5EF4-FFF2-40B4-BE49-F238E27FC236}">
                <a16:creationId xmlns:a16="http://schemas.microsoft.com/office/drawing/2014/main" id="{D8BFFA55-997F-45FF-AE80-ED6751C94FBE}"/>
              </a:ext>
            </a:extLst>
          </p:cNvPr>
          <p:cNvSpPr/>
          <p:nvPr/>
        </p:nvSpPr>
        <p:spPr>
          <a:xfrm>
            <a:off x="1746648" y="17930"/>
            <a:ext cx="7888602" cy="8563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2455090"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75476" y="224108"/>
            <a:ext cx="2455090" cy="507831"/>
          </a:xfrm>
          <a:prstGeom prst="rect">
            <a:avLst/>
          </a:prstGeom>
          <a:noFill/>
        </p:spPr>
        <p:txBody>
          <a:bodyPr wrap="squar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系统管理</a:t>
            </a:r>
          </a:p>
        </p:txBody>
      </p:sp>
      <p:sp>
        <p:nvSpPr>
          <p:cNvPr id="28" name="내용 개체 틀 2">
            <a:extLst>
              <a:ext uri="{FF2B5EF4-FFF2-40B4-BE49-F238E27FC236}">
                <a16:creationId xmlns:a16="http://schemas.microsoft.com/office/drawing/2014/main" id="{B5B2E41D-1489-496F-82A3-CDBAFA1DA9B9}"/>
              </a:ext>
            </a:extLst>
          </p:cNvPr>
          <p:cNvSpPr txBox="1"/>
          <p:nvPr/>
        </p:nvSpPr>
        <p:spPr bwMode="auto">
          <a:xfrm>
            <a:off x="108492" y="1386024"/>
            <a:ext cx="5308000" cy="4647947"/>
          </a:xfrm>
          <a:prstGeom prst="rect">
            <a:avLst/>
          </a:prstGeom>
          <a:solidFill>
            <a:srgbClr val="FFFFFF"/>
          </a:solidFill>
          <a:ln w="9525">
            <a:solidFill>
              <a:srgbClr val="ADBECB"/>
            </a:solidFill>
            <a:miter lim="800000"/>
          </a:ln>
        </p:spPr>
        <p:txBody>
          <a:bodyPr/>
          <a:lstStyle/>
          <a:p>
            <a:pPr>
              <a:lnSpc>
                <a:spcPts val="1800"/>
              </a:lnSpc>
              <a:spcAft>
                <a:spcPts val="600"/>
              </a:spcAft>
            </a:pPr>
            <a:r>
              <a:rPr lang="zh-CN" altLang="en-US" sz="1400" dirty="0">
                <a:solidFill>
                  <a:srgbClr val="126078"/>
                </a:solidFill>
                <a:latin typeface="华文楷体" panose="02010600040101010101" pitchFamily="2" charset="-122"/>
                <a:ea typeface="华文楷体" panose="02010600040101010101" pitchFamily="2" charset="-122"/>
              </a:rPr>
              <a:t>系统管理的用户主要是针对系统管理员，维护比较重要的生产数据，系统基础数据，权限管理分配，以及系统的在线操作手册。</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数据字典</a:t>
            </a:r>
            <a:r>
              <a:rPr lang="zh-CN" altLang="en-US" sz="1400" dirty="0">
                <a:solidFill>
                  <a:srgbClr val="126078"/>
                </a:solidFill>
                <a:latin typeface="华文楷体" panose="02010600040101010101" pitchFamily="2" charset="-122"/>
                <a:ea typeface="华文楷体" panose="02010600040101010101" pitchFamily="2" charset="-122"/>
              </a:rPr>
              <a:t>：生产字典，例如：工单状态，报工类型，包装类型；物料字典，例如：物料有效期，物料类型；等等。</a:t>
            </a:r>
          </a:p>
          <a:p>
            <a:pPr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用户管理</a:t>
            </a:r>
            <a:r>
              <a:rPr lang="zh-CN" altLang="en-US" sz="1400" dirty="0">
                <a:solidFill>
                  <a:srgbClr val="126078"/>
                </a:solidFill>
                <a:latin typeface="华文楷体" panose="02010600040101010101" pitchFamily="2" charset="-122"/>
                <a:ea typeface="华文楷体" panose="02010600040101010101" pitchFamily="2" charset="-122"/>
              </a:rPr>
              <a:t>：</a:t>
            </a:r>
            <a:r>
              <a:rPr lang="en-US" altLang="zh-CN" sz="1400" dirty="0">
                <a:solidFill>
                  <a:srgbClr val="126078"/>
                </a:solidFill>
                <a:latin typeface="华文楷体" panose="02010600040101010101" pitchFamily="2" charset="-122"/>
                <a:ea typeface="华文楷体" panose="02010600040101010101" pitchFamily="2" charset="-122"/>
              </a:rPr>
              <a:t>MES</a:t>
            </a:r>
            <a:r>
              <a:rPr lang="zh-CN" altLang="en-US" sz="1400" dirty="0">
                <a:solidFill>
                  <a:srgbClr val="126078"/>
                </a:solidFill>
                <a:latin typeface="华文楷体" panose="02010600040101010101" pitchFamily="2" charset="-122"/>
                <a:ea typeface="华文楷体" panose="02010600040101010101" pitchFamily="2" charset="-122"/>
              </a:rPr>
              <a:t>系统可以对接工厂</a:t>
            </a:r>
            <a:r>
              <a:rPr lang="en-US" altLang="zh-CN" sz="1400" dirty="0">
                <a:solidFill>
                  <a:srgbClr val="126078"/>
                </a:solidFill>
                <a:latin typeface="华文楷体" panose="02010600040101010101" pitchFamily="2" charset="-122"/>
                <a:ea typeface="华文楷体" panose="02010600040101010101" pitchFamily="2" charset="-122"/>
              </a:rPr>
              <a:t>HR</a:t>
            </a:r>
            <a:r>
              <a:rPr lang="zh-CN" altLang="en-US" sz="1400" dirty="0">
                <a:solidFill>
                  <a:srgbClr val="126078"/>
                </a:solidFill>
                <a:latin typeface="华文楷体" panose="02010600040101010101" pitchFamily="2" charset="-122"/>
                <a:ea typeface="华文楷体" panose="02010600040101010101" pitchFamily="2" charset="-122"/>
              </a:rPr>
              <a:t>系统，实时同步</a:t>
            </a:r>
            <a:r>
              <a:rPr lang="en-US" altLang="zh-CN" sz="1400" dirty="0">
                <a:solidFill>
                  <a:srgbClr val="126078"/>
                </a:solidFill>
                <a:latin typeface="华文楷体" panose="02010600040101010101" pitchFamily="2" charset="-122"/>
                <a:ea typeface="华文楷体" panose="02010600040101010101" pitchFamily="2" charset="-122"/>
              </a:rPr>
              <a:t>HR</a:t>
            </a:r>
            <a:r>
              <a:rPr lang="zh-CN" altLang="en-US" sz="1400" dirty="0">
                <a:solidFill>
                  <a:srgbClr val="126078"/>
                </a:solidFill>
                <a:latin typeface="华文楷体" panose="02010600040101010101" pitchFamily="2" charset="-122"/>
                <a:ea typeface="华文楷体" panose="02010600040101010101" pitchFamily="2" charset="-122"/>
              </a:rPr>
              <a:t>系统的员工信息，包括工号，姓名，在职状态，职务，等等。</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权限管理：</a:t>
            </a:r>
            <a:r>
              <a:rPr lang="zh-CN" altLang="en-US" sz="1400" dirty="0">
                <a:solidFill>
                  <a:srgbClr val="126078"/>
                </a:solidFill>
                <a:latin typeface="华文楷体" panose="02010600040101010101" pitchFamily="2" charset="-122"/>
                <a:ea typeface="华文楷体" panose="02010600040101010101" pitchFamily="2" charset="-122"/>
              </a:rPr>
              <a:t>按工厂生产角色划分权限，系统权限赋给角色，每个用户有自己所属的系统角色，同时拥有该角色的所有权限。</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模块管理：</a:t>
            </a:r>
            <a:r>
              <a:rPr lang="zh-CN" altLang="en-US" sz="1400" dirty="0">
                <a:solidFill>
                  <a:srgbClr val="126078"/>
                </a:solidFill>
                <a:latin typeface="华文楷体" panose="02010600040101010101" pitchFamily="2" charset="-122"/>
                <a:ea typeface="华文楷体" panose="02010600040101010101" pitchFamily="2" charset="-122"/>
              </a:rPr>
              <a:t>系统开发，实施人员配置系统功能模块，按工厂需求，新增，屏蔽某个功能，可以细化到新增，屏蔽功能里面的某个按钮，控件的可见性。</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操作帮助：</a:t>
            </a:r>
            <a:r>
              <a:rPr lang="zh-CN" altLang="en-US" sz="1400" dirty="0">
                <a:solidFill>
                  <a:srgbClr val="126078"/>
                </a:solidFill>
                <a:latin typeface="华文楷体" panose="02010600040101010101" pitchFamily="2" charset="-122"/>
                <a:ea typeface="华文楷体" panose="02010600040101010101" pitchFamily="2" charset="-122"/>
              </a:rPr>
              <a:t>在线操作手册，可以查看系统每一个功能模块的用途，以及操作使用方法。</a:t>
            </a:r>
            <a:endParaRPr lang="en-US" altLang="zh-CN" sz="1400" dirty="0">
              <a:solidFill>
                <a:srgbClr val="126078"/>
              </a:solidFill>
              <a:latin typeface="华文楷体" panose="02010600040101010101" pitchFamily="2" charset="-122"/>
              <a:ea typeface="华文楷体" panose="02010600040101010101" pitchFamily="2" charset="-122"/>
            </a:endParaRPr>
          </a:p>
        </p:txBody>
      </p:sp>
      <p:sp>
        <p:nvSpPr>
          <p:cNvPr id="29" name="矩形 28">
            <a:extLst>
              <a:ext uri="{FF2B5EF4-FFF2-40B4-BE49-F238E27FC236}">
                <a16:creationId xmlns:a16="http://schemas.microsoft.com/office/drawing/2014/main" id="{71D3393A-AB46-40F3-8E16-C0A3818F355B}"/>
              </a:ext>
            </a:extLst>
          </p:cNvPr>
          <p:cNvSpPr/>
          <p:nvPr/>
        </p:nvSpPr>
        <p:spPr>
          <a:xfrm>
            <a:off x="5477435" y="1386025"/>
            <a:ext cx="6272178" cy="4638256"/>
          </a:xfrm>
          <a:prstGeom prst="rect">
            <a:avLst/>
          </a:prstGeom>
          <a:noFill/>
          <a:ln>
            <a:solidFill>
              <a:srgbClr val="879BAA"/>
            </a:solidFill>
          </a:ln>
        </p:spPr>
        <p:txBody>
          <a:bodyPr wrap="square" lIns="180000" tIns="180000" rIns="180000" bIns="288000">
            <a:noAutofit/>
          </a:bodyPr>
          <a:lstStyle/>
          <a:p>
            <a:pPr marL="12700" marR="12700" lvl="0" indent="266700" algn="just" defTabSz="914400" eaLnBrk="1" fontAlgn="auto" latinLnBrk="0" hangingPunct="1">
              <a:lnSpc>
                <a:spcPts val="1800"/>
              </a:lnSpc>
              <a:spcBef>
                <a:spcPts val="0"/>
              </a:spcBef>
              <a:spcAft>
                <a:spcPts val="600"/>
              </a:spcAft>
              <a:buClrTx/>
              <a:buSzTx/>
              <a:buFontTx/>
              <a:buNone/>
              <a:tabLst/>
              <a:defRPr/>
            </a:pPr>
            <a:endPar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icrosoft JhengHei" panose="020B0604030504040204" charset="-120"/>
            </a:endParaRPr>
          </a:p>
        </p:txBody>
      </p:sp>
      <p:sp>
        <p:nvSpPr>
          <p:cNvPr id="30" name="矩形 29">
            <a:extLst>
              <a:ext uri="{FF2B5EF4-FFF2-40B4-BE49-F238E27FC236}">
                <a16:creationId xmlns:a16="http://schemas.microsoft.com/office/drawing/2014/main" id="{435ED88E-8044-42AE-B5E2-3416BAD69D9C}"/>
              </a:ext>
            </a:extLst>
          </p:cNvPr>
          <p:cNvSpPr/>
          <p:nvPr/>
        </p:nvSpPr>
        <p:spPr bwMode="auto">
          <a:xfrm>
            <a:off x="5477435" y="1052332"/>
            <a:ext cx="6294396" cy="324000"/>
          </a:xfrm>
          <a:prstGeom prst="rect">
            <a:avLst/>
          </a:prstGeom>
          <a:solidFill>
            <a:srgbClr val="A4B6C4"/>
          </a:solidFill>
          <a:ln>
            <a:noFill/>
          </a:ln>
          <a:effectLst/>
        </p:spPr>
        <p:txBody>
          <a:bodyPr wrap="square" lIns="108000" tIns="54000" rIns="108000" bIns="54000" numCol="1" spcCol="72000" rtlCol="0" anchor="ctr">
            <a:noAutofit/>
          </a:bodyPr>
          <a:lstStyle/>
          <a:p>
            <a:pPr>
              <a:lnSpc>
                <a:spcPct val="110000"/>
              </a:lnSpc>
              <a:spcBef>
                <a:spcPct val="0"/>
              </a:spcBef>
              <a:buFont typeface="Wingdings" panose="05000000000000000000" charset="0"/>
              <a:buNone/>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业务蓝图</a:t>
            </a:r>
          </a:p>
        </p:txBody>
      </p:sp>
      <p:sp>
        <p:nvSpPr>
          <p:cNvPr id="31" name="내용 개체 틀 2">
            <a:extLst>
              <a:ext uri="{FF2B5EF4-FFF2-40B4-BE49-F238E27FC236}">
                <a16:creationId xmlns:a16="http://schemas.microsoft.com/office/drawing/2014/main" id="{0CEFBED2-C62F-4223-9D11-96316E4A0F50}"/>
              </a:ext>
            </a:extLst>
          </p:cNvPr>
          <p:cNvSpPr txBox="1"/>
          <p:nvPr/>
        </p:nvSpPr>
        <p:spPr bwMode="auto">
          <a:xfrm>
            <a:off x="108492" y="1052332"/>
            <a:ext cx="5308000" cy="324000"/>
          </a:xfrm>
          <a:prstGeom prst="rect">
            <a:avLst/>
          </a:prstGeom>
          <a:solidFill>
            <a:srgbClr val="A4B6C4"/>
          </a:solidFill>
          <a:ln w="9525">
            <a:solidFill>
              <a:srgbClr val="ADBECB"/>
            </a:solidFill>
            <a:miter lim="800000"/>
          </a:ln>
        </p:spPr>
        <p:txBody>
          <a:bodyPr anchor="ctr"/>
          <a:lstStyle/>
          <a:p>
            <a:pPr marL="175895" marR="0" lvl="1" indent="-175895" defTabSz="914400" eaLnBrk="1" fontAlgn="auto" latinLnBrk="1" hangingPunct="1">
              <a:lnSpc>
                <a:spcPct val="100000"/>
              </a:lnSpc>
              <a:spcBef>
                <a:spcPct val="20000"/>
              </a:spcBef>
              <a:spcAft>
                <a:spcPts val="0"/>
              </a:spcAft>
              <a:buClr>
                <a:prstClr val="black"/>
              </a:buClr>
              <a:buSzTx/>
              <a:buFontTx/>
              <a:buNone/>
              <a:tabLst/>
              <a:defRPr/>
            </a:pPr>
            <a:r>
              <a:rPr lang="zh-CN" altLang="en-US" sz="1200" kern="0" dirty="0">
                <a:solidFill>
                  <a:schemeClr val="tx2">
                    <a:lumMod val="50000"/>
                  </a:schemeClr>
                </a:solidFill>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主要内容</a:t>
            </a:r>
            <a:endParaRPr kumimoji="0" lang="en-US" altLang="ko-KR" sz="1200" b="0" i="0" u="none" strike="noStrike" kern="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sp>
        <p:nvSpPr>
          <p:cNvPr id="13" name="椭圆 12">
            <a:extLst>
              <a:ext uri="{FF2B5EF4-FFF2-40B4-BE49-F238E27FC236}">
                <a16:creationId xmlns:a16="http://schemas.microsoft.com/office/drawing/2014/main" id="{31D4A80E-5C9E-4646-A9F4-A7958DE84D70}"/>
              </a:ext>
            </a:extLst>
          </p:cNvPr>
          <p:cNvSpPr/>
          <p:nvPr/>
        </p:nvSpPr>
        <p:spPr>
          <a:xfrm>
            <a:off x="6317301" y="5104674"/>
            <a:ext cx="4569111" cy="537029"/>
          </a:xfrm>
          <a:prstGeom prst="ellipse">
            <a:avLst/>
          </a:prstGeom>
          <a:gradFill flip="none" rotWithShape="1">
            <a:gsLst>
              <a:gs pos="0">
                <a:srgbClr val="000000">
                  <a:alpha val="70000"/>
                </a:srgbClr>
              </a:gs>
              <a:gs pos="100000">
                <a:srgbClr val="F2F2F2"/>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任意多边形 18">
            <a:extLst>
              <a:ext uri="{FF2B5EF4-FFF2-40B4-BE49-F238E27FC236}">
                <a16:creationId xmlns:a16="http://schemas.microsoft.com/office/drawing/2014/main" id="{3D5C38B1-D4A8-4C01-9CB2-2800C1457649}"/>
              </a:ext>
            </a:extLst>
          </p:cNvPr>
          <p:cNvSpPr/>
          <p:nvPr/>
        </p:nvSpPr>
        <p:spPr>
          <a:xfrm>
            <a:off x="6357506" y="1689935"/>
            <a:ext cx="3710145" cy="3710145"/>
          </a:xfrm>
          <a:custGeom>
            <a:avLst/>
            <a:gdLst>
              <a:gd name="connsiteX0" fmla="*/ 928291 w 2094279"/>
              <a:gd name="connsiteY0" fmla="*/ 0 h 2094279"/>
              <a:gd name="connsiteX1" fmla="*/ 1165990 w 2094279"/>
              <a:gd name="connsiteY1" fmla="*/ 0 h 2094279"/>
              <a:gd name="connsiteX2" fmla="*/ 1212337 w 2094279"/>
              <a:gd name="connsiteY2" fmla="*/ 216228 h 2094279"/>
              <a:gd name="connsiteX3" fmla="*/ 1223536 w 2094279"/>
              <a:gd name="connsiteY3" fmla="*/ 217936 h 2094279"/>
              <a:gd name="connsiteX4" fmla="*/ 1318464 w 2094279"/>
              <a:gd name="connsiteY4" fmla="*/ 246132 h 2094279"/>
              <a:gd name="connsiteX5" fmla="*/ 1467784 w 2094279"/>
              <a:gd name="connsiteY5" fmla="*/ 80866 h 2094279"/>
              <a:gd name="connsiteX6" fmla="*/ 1673637 w 2094279"/>
              <a:gd name="connsiteY6" fmla="*/ 199715 h 2094279"/>
              <a:gd name="connsiteX7" fmla="*/ 1607482 w 2094279"/>
              <a:gd name="connsiteY7" fmla="*/ 404512 h 2094279"/>
              <a:gd name="connsiteX8" fmla="*/ 1619929 w 2094279"/>
              <a:gd name="connsiteY8" fmla="*/ 413588 h 2094279"/>
              <a:gd name="connsiteX9" fmla="*/ 1686118 w 2094279"/>
              <a:gd name="connsiteY9" fmla="*/ 477262 h 2094279"/>
              <a:gd name="connsiteX10" fmla="*/ 1693219 w 2094279"/>
              <a:gd name="connsiteY10" fmla="*/ 485684 h 2094279"/>
              <a:gd name="connsiteX11" fmla="*/ 1894566 w 2094279"/>
              <a:gd name="connsiteY11" fmla="*/ 420645 h 2094279"/>
              <a:gd name="connsiteX12" fmla="*/ 2013416 w 2094279"/>
              <a:gd name="connsiteY12" fmla="*/ 626498 h 2094279"/>
              <a:gd name="connsiteX13" fmla="*/ 1863405 w 2094279"/>
              <a:gd name="connsiteY13" fmla="*/ 762034 h 2094279"/>
              <a:gd name="connsiteX14" fmla="*/ 1875544 w 2094279"/>
              <a:gd name="connsiteY14" fmla="*/ 792151 h 2094279"/>
              <a:gd name="connsiteX15" fmla="*/ 1899390 w 2094279"/>
              <a:gd name="connsiteY15" fmla="*/ 886516 h 2094279"/>
              <a:gd name="connsiteX16" fmla="*/ 2094279 w 2094279"/>
              <a:gd name="connsiteY16" fmla="*/ 928291 h 2094279"/>
              <a:gd name="connsiteX17" fmla="*/ 2094279 w 2094279"/>
              <a:gd name="connsiteY17" fmla="*/ 1165989 h 2094279"/>
              <a:gd name="connsiteX18" fmla="*/ 1911738 w 2094279"/>
              <a:gd name="connsiteY18" fmla="*/ 1205117 h 2094279"/>
              <a:gd name="connsiteX19" fmla="*/ 1904613 w 2094279"/>
              <a:gd name="connsiteY19" fmla="*/ 1251805 h 2094279"/>
              <a:gd name="connsiteX20" fmla="*/ 1886180 w 2094279"/>
              <a:gd name="connsiteY20" fmla="*/ 1325380 h 2094279"/>
              <a:gd name="connsiteX21" fmla="*/ 1878958 w 2094279"/>
              <a:gd name="connsiteY21" fmla="*/ 1346300 h 2094279"/>
              <a:gd name="connsiteX22" fmla="*/ 2013416 w 2094279"/>
              <a:gd name="connsiteY22" fmla="*/ 1467785 h 2094279"/>
              <a:gd name="connsiteX23" fmla="*/ 1894566 w 2094279"/>
              <a:gd name="connsiteY23" fmla="*/ 1673636 h 2094279"/>
              <a:gd name="connsiteX24" fmla="*/ 1729332 w 2094279"/>
              <a:gd name="connsiteY24" fmla="*/ 1620262 h 2094279"/>
              <a:gd name="connsiteX25" fmla="*/ 1708961 w 2094279"/>
              <a:gd name="connsiteY25" fmla="*/ 1648199 h 2094279"/>
              <a:gd name="connsiteX26" fmla="*/ 1645290 w 2094279"/>
              <a:gd name="connsiteY26" fmla="*/ 1714389 h 2094279"/>
              <a:gd name="connsiteX27" fmla="*/ 1621825 w 2094279"/>
              <a:gd name="connsiteY27" fmla="*/ 1734168 h 2094279"/>
              <a:gd name="connsiteX28" fmla="*/ 1673637 w 2094279"/>
              <a:gd name="connsiteY28" fmla="*/ 1894565 h 2094279"/>
              <a:gd name="connsiteX29" fmla="*/ 1467784 w 2094279"/>
              <a:gd name="connsiteY29" fmla="*/ 2013414 h 2094279"/>
              <a:gd name="connsiteX30" fmla="*/ 1358517 w 2094279"/>
              <a:gd name="connsiteY30" fmla="*/ 1892480 h 2094279"/>
              <a:gd name="connsiteX31" fmla="*/ 1330399 w 2094279"/>
              <a:gd name="connsiteY31" fmla="*/ 1903815 h 2094279"/>
              <a:gd name="connsiteX32" fmla="*/ 1199738 w 2094279"/>
              <a:gd name="connsiteY32" fmla="*/ 1936832 h 2094279"/>
              <a:gd name="connsiteX33" fmla="*/ 1165990 w 2094279"/>
              <a:gd name="connsiteY33" fmla="*/ 2094279 h 2094279"/>
              <a:gd name="connsiteX34" fmla="*/ 928291 w 2094279"/>
              <a:gd name="connsiteY34" fmla="*/ 2094279 h 2094279"/>
              <a:gd name="connsiteX35" fmla="*/ 894472 w 2094279"/>
              <a:gd name="connsiteY35" fmla="*/ 1936503 h 2094279"/>
              <a:gd name="connsiteX36" fmla="*/ 870746 w 2094279"/>
              <a:gd name="connsiteY36" fmla="*/ 1932883 h 2094279"/>
              <a:gd name="connsiteX37" fmla="*/ 735541 w 2094279"/>
              <a:gd name="connsiteY37" fmla="*/ 1892727 h 2094279"/>
              <a:gd name="connsiteX38" fmla="*/ 626497 w 2094279"/>
              <a:gd name="connsiteY38" fmla="*/ 2013414 h 2094279"/>
              <a:gd name="connsiteX39" fmla="*/ 420645 w 2094279"/>
              <a:gd name="connsiteY39" fmla="*/ 1894565 h 2094279"/>
              <a:gd name="connsiteX40" fmla="*/ 472183 w 2094279"/>
              <a:gd name="connsiteY40" fmla="*/ 1735013 h 2094279"/>
              <a:gd name="connsiteX41" fmla="*/ 371751 w 2094279"/>
              <a:gd name="connsiteY41" fmla="*/ 1632153 h 2094279"/>
              <a:gd name="connsiteX42" fmla="*/ 363774 w 2094279"/>
              <a:gd name="connsiteY42" fmla="*/ 1620641 h 2094279"/>
              <a:gd name="connsiteX43" fmla="*/ 199717 w 2094279"/>
              <a:gd name="connsiteY43" fmla="*/ 1673636 h 2094279"/>
              <a:gd name="connsiteX44" fmla="*/ 80867 w 2094279"/>
              <a:gd name="connsiteY44" fmla="*/ 1467785 h 2094279"/>
              <a:gd name="connsiteX45" fmla="*/ 215420 w 2094279"/>
              <a:gd name="connsiteY45" fmla="*/ 1346213 h 2094279"/>
              <a:gd name="connsiteX46" fmla="*/ 202203 w 2094279"/>
              <a:gd name="connsiteY46" fmla="*/ 1304612 h 2094279"/>
              <a:gd name="connsiteX47" fmla="*/ 182180 w 2094279"/>
              <a:gd name="connsiteY47" fmla="*/ 1205040 h 2094279"/>
              <a:gd name="connsiteX48" fmla="*/ 0 w 2094279"/>
              <a:gd name="connsiteY48" fmla="*/ 1165989 h 2094279"/>
              <a:gd name="connsiteX49" fmla="*/ 0 w 2094279"/>
              <a:gd name="connsiteY49" fmla="*/ 928291 h 2094279"/>
              <a:gd name="connsiteX50" fmla="*/ 193080 w 2094279"/>
              <a:gd name="connsiteY50" fmla="*/ 886904 h 2094279"/>
              <a:gd name="connsiteX51" fmla="*/ 202203 w 2094279"/>
              <a:gd name="connsiteY51" fmla="*/ 846208 h 2094279"/>
              <a:gd name="connsiteX52" fmla="*/ 231323 w 2094279"/>
              <a:gd name="connsiteY52" fmla="*/ 762436 h 2094279"/>
              <a:gd name="connsiteX53" fmla="*/ 80867 w 2094279"/>
              <a:gd name="connsiteY53" fmla="*/ 626498 h 2094279"/>
              <a:gd name="connsiteX54" fmla="*/ 199717 w 2094279"/>
              <a:gd name="connsiteY54" fmla="*/ 420645 h 2094279"/>
              <a:gd name="connsiteX55" fmla="*/ 402631 w 2094279"/>
              <a:gd name="connsiteY55" fmla="*/ 486189 h 2094279"/>
              <a:gd name="connsiteX56" fmla="*/ 447078 w 2094279"/>
              <a:gd name="connsiteY56" fmla="*/ 438229 h 2094279"/>
              <a:gd name="connsiteX57" fmla="*/ 487077 w 2094279"/>
              <a:gd name="connsiteY57" fmla="*/ 405374 h 2094279"/>
              <a:gd name="connsiteX58" fmla="*/ 420645 w 2094279"/>
              <a:gd name="connsiteY58" fmla="*/ 199715 h 2094279"/>
              <a:gd name="connsiteX59" fmla="*/ 626497 w 2094279"/>
              <a:gd name="connsiteY59" fmla="*/ 80866 h 2094279"/>
              <a:gd name="connsiteX60" fmla="*/ 774618 w 2094279"/>
              <a:gd name="connsiteY60" fmla="*/ 244806 h 2094279"/>
              <a:gd name="connsiteX61" fmla="*/ 870746 w 2094279"/>
              <a:gd name="connsiteY61" fmla="*/ 217936 h 2094279"/>
              <a:gd name="connsiteX62" fmla="*/ 881943 w 2094279"/>
              <a:gd name="connsiteY62"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4279" h="2094279">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rgbClr val="663A77"/>
          </a:solidFill>
          <a:ln w="12700" cap="flat" cmpd="sng" algn="ctr">
            <a:gradFill>
              <a:gsLst>
                <a:gs pos="0">
                  <a:srgbClr val="F3F3F3"/>
                </a:gs>
                <a:gs pos="100000">
                  <a:srgbClr val="FFFFFF">
                    <a:lumMod val="85000"/>
                  </a:srgbClr>
                </a:gs>
              </a:gsLst>
              <a:lin ang="5400000" scaled="1"/>
            </a:gradFill>
            <a:prstDash val="solid"/>
          </a:ln>
          <a:effectLst/>
          <a:scene3d>
            <a:camera prst="perspectiveContrastingLeftFacing">
              <a:rot lat="21552399" lon="20366100" rev="21191525"/>
            </a:camera>
            <a:lightRig rig="soft" dir="t">
              <a:rot lat="0" lon="0" rev="6600000"/>
            </a:lightRig>
          </a:scene3d>
          <a:sp3d extrusionH="266700">
            <a:extrusionClr>
              <a:srgbClr val="8F52A8"/>
            </a:extrusionClr>
            <a:contourClr>
              <a:srgbClr val="FFFFFF">
                <a:lumMod val="95000"/>
              </a:srgbClr>
            </a:contourClr>
          </a:sp3d>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5" name="任意多边形 33">
            <a:extLst>
              <a:ext uri="{FF2B5EF4-FFF2-40B4-BE49-F238E27FC236}">
                <a16:creationId xmlns:a16="http://schemas.microsoft.com/office/drawing/2014/main" id="{1B6EAF9B-3419-4FDA-BA3C-ECC540770827}"/>
              </a:ext>
            </a:extLst>
          </p:cNvPr>
          <p:cNvSpPr/>
          <p:nvPr/>
        </p:nvSpPr>
        <p:spPr>
          <a:xfrm>
            <a:off x="7191334" y="2333845"/>
            <a:ext cx="3066235" cy="3066235"/>
          </a:xfrm>
          <a:custGeom>
            <a:avLst/>
            <a:gdLst>
              <a:gd name="connsiteX0" fmla="*/ 1533117 w 3066235"/>
              <a:gd name="connsiteY0" fmla="*/ 961617 h 3066235"/>
              <a:gd name="connsiteX1" fmla="*/ 961617 w 3066235"/>
              <a:gd name="connsiteY1" fmla="*/ 1533117 h 3066235"/>
              <a:gd name="connsiteX2" fmla="*/ 1533117 w 3066235"/>
              <a:gd name="connsiteY2" fmla="*/ 2104617 h 3066235"/>
              <a:gd name="connsiteX3" fmla="*/ 2104617 w 3066235"/>
              <a:gd name="connsiteY3" fmla="*/ 1533117 h 3066235"/>
              <a:gd name="connsiteX4" fmla="*/ 1533117 w 3066235"/>
              <a:gd name="connsiteY4" fmla="*/ 961617 h 3066235"/>
              <a:gd name="connsiteX5" fmla="*/ 1359112 w 3066235"/>
              <a:gd name="connsiteY5" fmla="*/ 0 h 3066235"/>
              <a:gd name="connsiteX6" fmla="*/ 1707127 w 3066235"/>
              <a:gd name="connsiteY6" fmla="*/ 0 h 3066235"/>
              <a:gd name="connsiteX7" fmla="*/ 1774983 w 3066235"/>
              <a:gd name="connsiteY7" fmla="*/ 316580 h 3066235"/>
              <a:gd name="connsiteX8" fmla="*/ 1791380 w 3066235"/>
              <a:gd name="connsiteY8" fmla="*/ 319080 h 3066235"/>
              <a:gd name="connsiteX9" fmla="*/ 1930364 w 3066235"/>
              <a:gd name="connsiteY9" fmla="*/ 360362 h 3066235"/>
              <a:gd name="connsiteX10" fmla="*/ 2148983 w 3066235"/>
              <a:gd name="connsiteY10" fmla="*/ 118396 h 3066235"/>
              <a:gd name="connsiteX11" fmla="*/ 2450373 w 3066235"/>
              <a:gd name="connsiteY11" fmla="*/ 292403 h 3066235"/>
              <a:gd name="connsiteX12" fmla="*/ 2353515 w 3066235"/>
              <a:gd name="connsiteY12" fmla="*/ 592246 h 3066235"/>
              <a:gd name="connsiteX13" fmla="*/ 2371739 w 3066235"/>
              <a:gd name="connsiteY13" fmla="*/ 605535 h 3066235"/>
              <a:gd name="connsiteX14" fmla="*/ 2468646 w 3066235"/>
              <a:gd name="connsiteY14" fmla="*/ 698760 h 3066235"/>
              <a:gd name="connsiteX15" fmla="*/ 2479043 w 3066235"/>
              <a:gd name="connsiteY15" fmla="*/ 711090 h 3066235"/>
              <a:gd name="connsiteX16" fmla="*/ 2773835 w 3066235"/>
              <a:gd name="connsiteY16" fmla="*/ 615867 h 3066235"/>
              <a:gd name="connsiteX17" fmla="*/ 2947844 w 3066235"/>
              <a:gd name="connsiteY17" fmla="*/ 917256 h 3066235"/>
              <a:gd name="connsiteX18" fmla="*/ 2728212 w 3066235"/>
              <a:gd name="connsiteY18" fmla="*/ 1115695 h 3066235"/>
              <a:gd name="connsiteX19" fmla="*/ 2745985 w 3066235"/>
              <a:gd name="connsiteY19" fmla="*/ 1159789 h 3066235"/>
              <a:gd name="connsiteX20" fmla="*/ 2780898 w 3066235"/>
              <a:gd name="connsiteY20" fmla="*/ 1297949 h 3066235"/>
              <a:gd name="connsiteX21" fmla="*/ 3066235 w 3066235"/>
              <a:gd name="connsiteY21" fmla="*/ 1359112 h 3066235"/>
              <a:gd name="connsiteX22" fmla="*/ 3066235 w 3066235"/>
              <a:gd name="connsiteY22" fmla="*/ 1707125 h 3066235"/>
              <a:gd name="connsiteX23" fmla="*/ 2798977 w 3066235"/>
              <a:gd name="connsiteY23" fmla="*/ 1764413 h 3066235"/>
              <a:gd name="connsiteX24" fmla="*/ 2788545 w 3066235"/>
              <a:gd name="connsiteY24" fmla="*/ 1832769 h 3066235"/>
              <a:gd name="connsiteX25" fmla="*/ 2761557 w 3066235"/>
              <a:gd name="connsiteY25" fmla="*/ 1940490 h 3066235"/>
              <a:gd name="connsiteX26" fmla="*/ 2750984 w 3066235"/>
              <a:gd name="connsiteY26" fmla="*/ 1971119 h 3066235"/>
              <a:gd name="connsiteX27" fmla="*/ 2947844 w 3066235"/>
              <a:gd name="connsiteY27" fmla="*/ 2148985 h 3066235"/>
              <a:gd name="connsiteX28" fmla="*/ 2773835 w 3066235"/>
              <a:gd name="connsiteY28" fmla="*/ 2450371 h 3066235"/>
              <a:gd name="connsiteX29" fmla="*/ 2531916 w 3066235"/>
              <a:gd name="connsiteY29" fmla="*/ 2372227 h 3066235"/>
              <a:gd name="connsiteX30" fmla="*/ 2502091 w 3066235"/>
              <a:gd name="connsiteY30" fmla="*/ 2413129 h 3066235"/>
              <a:gd name="connsiteX31" fmla="*/ 2408870 w 3066235"/>
              <a:gd name="connsiteY31" fmla="*/ 2510038 h 3066235"/>
              <a:gd name="connsiteX32" fmla="*/ 2374515 w 3066235"/>
              <a:gd name="connsiteY32" fmla="*/ 2538996 h 3066235"/>
              <a:gd name="connsiteX33" fmla="*/ 2450373 w 3066235"/>
              <a:gd name="connsiteY33" fmla="*/ 2773834 h 3066235"/>
              <a:gd name="connsiteX34" fmla="*/ 2148983 w 3066235"/>
              <a:gd name="connsiteY34" fmla="*/ 2947841 h 3066235"/>
              <a:gd name="connsiteX35" fmla="*/ 1989006 w 3066235"/>
              <a:gd name="connsiteY35" fmla="*/ 2770781 h 3066235"/>
              <a:gd name="connsiteX36" fmla="*/ 1947838 w 3066235"/>
              <a:gd name="connsiteY36" fmla="*/ 2787377 h 3066235"/>
              <a:gd name="connsiteX37" fmla="*/ 1756537 w 3066235"/>
              <a:gd name="connsiteY37" fmla="*/ 2835717 h 3066235"/>
              <a:gd name="connsiteX38" fmla="*/ 1707127 w 3066235"/>
              <a:gd name="connsiteY38" fmla="*/ 3066235 h 3066235"/>
              <a:gd name="connsiteX39" fmla="*/ 1359112 w 3066235"/>
              <a:gd name="connsiteY39" fmla="*/ 3066235 h 3066235"/>
              <a:gd name="connsiteX40" fmla="*/ 1309597 w 3066235"/>
              <a:gd name="connsiteY40" fmla="*/ 2835235 h 3066235"/>
              <a:gd name="connsiteX41" fmla="*/ 1274860 w 3066235"/>
              <a:gd name="connsiteY41" fmla="*/ 2829935 h 3066235"/>
              <a:gd name="connsiteX42" fmla="*/ 1076906 w 3066235"/>
              <a:gd name="connsiteY42" fmla="*/ 2771143 h 3066235"/>
              <a:gd name="connsiteX43" fmla="*/ 917255 w 3066235"/>
              <a:gd name="connsiteY43" fmla="*/ 2947841 h 3066235"/>
              <a:gd name="connsiteX44" fmla="*/ 615867 w 3066235"/>
              <a:gd name="connsiteY44" fmla="*/ 2773834 h 3066235"/>
              <a:gd name="connsiteX45" fmla="*/ 691324 w 3066235"/>
              <a:gd name="connsiteY45" fmla="*/ 2540234 h 3066235"/>
              <a:gd name="connsiteX46" fmla="*/ 544281 w 3066235"/>
              <a:gd name="connsiteY46" fmla="*/ 2389636 h 3066235"/>
              <a:gd name="connsiteX47" fmla="*/ 532602 w 3066235"/>
              <a:gd name="connsiteY47" fmla="*/ 2372781 h 3066235"/>
              <a:gd name="connsiteX48" fmla="*/ 292406 w 3066235"/>
              <a:gd name="connsiteY48" fmla="*/ 2450371 h 3066235"/>
              <a:gd name="connsiteX49" fmla="*/ 118398 w 3066235"/>
              <a:gd name="connsiteY49" fmla="*/ 2148985 h 3066235"/>
              <a:gd name="connsiteX50" fmla="*/ 315397 w 3066235"/>
              <a:gd name="connsiteY50" fmla="*/ 1970991 h 3066235"/>
              <a:gd name="connsiteX51" fmla="*/ 296046 w 3066235"/>
              <a:gd name="connsiteY51" fmla="*/ 1910083 h 3066235"/>
              <a:gd name="connsiteX52" fmla="*/ 266730 w 3066235"/>
              <a:gd name="connsiteY52" fmla="*/ 1764300 h 3066235"/>
              <a:gd name="connsiteX53" fmla="*/ 0 w 3066235"/>
              <a:gd name="connsiteY53" fmla="*/ 1707125 h 3066235"/>
              <a:gd name="connsiteX54" fmla="*/ 0 w 3066235"/>
              <a:gd name="connsiteY54" fmla="*/ 1359112 h 3066235"/>
              <a:gd name="connsiteX55" fmla="*/ 282689 w 3066235"/>
              <a:gd name="connsiteY55" fmla="*/ 1298517 h 3066235"/>
              <a:gd name="connsiteX56" fmla="*/ 296046 w 3066235"/>
              <a:gd name="connsiteY56" fmla="*/ 1238934 h 3066235"/>
              <a:gd name="connsiteX57" fmla="*/ 338680 w 3066235"/>
              <a:gd name="connsiteY57" fmla="*/ 1116283 h 3066235"/>
              <a:gd name="connsiteX58" fmla="*/ 118398 w 3066235"/>
              <a:gd name="connsiteY58" fmla="*/ 917256 h 3066235"/>
              <a:gd name="connsiteX59" fmla="*/ 292406 w 3066235"/>
              <a:gd name="connsiteY59" fmla="*/ 615867 h 3066235"/>
              <a:gd name="connsiteX60" fmla="*/ 589492 w 3066235"/>
              <a:gd name="connsiteY60" fmla="*/ 711830 h 3066235"/>
              <a:gd name="connsiteX61" fmla="*/ 654567 w 3066235"/>
              <a:gd name="connsiteY61" fmla="*/ 641611 h 3066235"/>
              <a:gd name="connsiteX62" fmla="*/ 713130 w 3066235"/>
              <a:gd name="connsiteY62" fmla="*/ 593508 h 3066235"/>
              <a:gd name="connsiteX63" fmla="*/ 615867 w 3066235"/>
              <a:gd name="connsiteY63" fmla="*/ 292403 h 3066235"/>
              <a:gd name="connsiteX64" fmla="*/ 917255 w 3066235"/>
              <a:gd name="connsiteY64" fmla="*/ 118396 h 3066235"/>
              <a:gd name="connsiteX65" fmla="*/ 1134119 w 3066235"/>
              <a:gd name="connsiteY65" fmla="*/ 358421 h 3066235"/>
              <a:gd name="connsiteX66" fmla="*/ 1274860 w 3066235"/>
              <a:gd name="connsiteY66" fmla="*/ 319080 h 3066235"/>
              <a:gd name="connsiteX67" fmla="*/ 1291253 w 3066235"/>
              <a:gd name="connsiteY67" fmla="*/ 316580 h 306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66235" h="3066235">
                <a:moveTo>
                  <a:pt x="1533117" y="961617"/>
                </a:moveTo>
                <a:cubicBezTo>
                  <a:pt x="1217486" y="961617"/>
                  <a:pt x="961617" y="1217486"/>
                  <a:pt x="961617" y="1533117"/>
                </a:cubicBezTo>
                <a:cubicBezTo>
                  <a:pt x="961617" y="1848748"/>
                  <a:pt x="1217486" y="2104617"/>
                  <a:pt x="1533117" y="2104617"/>
                </a:cubicBezTo>
                <a:cubicBezTo>
                  <a:pt x="1848748" y="2104617"/>
                  <a:pt x="2104617" y="1848748"/>
                  <a:pt x="2104617" y="1533117"/>
                </a:cubicBezTo>
                <a:cubicBezTo>
                  <a:pt x="2104617" y="1217486"/>
                  <a:pt x="1848748" y="961617"/>
                  <a:pt x="1533117" y="961617"/>
                </a:cubicBezTo>
                <a:close/>
                <a:moveTo>
                  <a:pt x="1359112" y="0"/>
                </a:moveTo>
                <a:lnTo>
                  <a:pt x="1707127" y="0"/>
                </a:lnTo>
                <a:lnTo>
                  <a:pt x="1774983" y="316580"/>
                </a:lnTo>
                <a:lnTo>
                  <a:pt x="1791380" y="319080"/>
                </a:lnTo>
                <a:lnTo>
                  <a:pt x="1930364" y="360362"/>
                </a:lnTo>
                <a:lnTo>
                  <a:pt x="2148983" y="118396"/>
                </a:lnTo>
                <a:lnTo>
                  <a:pt x="2450373" y="292403"/>
                </a:lnTo>
                <a:lnTo>
                  <a:pt x="2353515" y="592246"/>
                </a:lnTo>
                <a:lnTo>
                  <a:pt x="2371739" y="605535"/>
                </a:lnTo>
                <a:cubicBezTo>
                  <a:pt x="2405646" y="634907"/>
                  <a:pt x="2437997" y="666027"/>
                  <a:pt x="2468646" y="698760"/>
                </a:cubicBezTo>
                <a:lnTo>
                  <a:pt x="2479043" y="711090"/>
                </a:lnTo>
                <a:lnTo>
                  <a:pt x="2773835" y="615867"/>
                </a:lnTo>
                <a:lnTo>
                  <a:pt x="2947844" y="917256"/>
                </a:lnTo>
                <a:lnTo>
                  <a:pt x="2728212" y="1115695"/>
                </a:lnTo>
                <a:lnTo>
                  <a:pt x="2745985" y="1159789"/>
                </a:lnTo>
                <a:lnTo>
                  <a:pt x="2780898" y="1297949"/>
                </a:lnTo>
                <a:lnTo>
                  <a:pt x="3066235" y="1359112"/>
                </a:lnTo>
                <a:lnTo>
                  <a:pt x="3066235" y="1707125"/>
                </a:lnTo>
                <a:lnTo>
                  <a:pt x="2798977" y="1764413"/>
                </a:lnTo>
                <a:lnTo>
                  <a:pt x="2788545" y="1832769"/>
                </a:lnTo>
                <a:cubicBezTo>
                  <a:pt x="2781078" y="1869264"/>
                  <a:pt x="2772058" y="1905196"/>
                  <a:pt x="2761557" y="1940490"/>
                </a:cubicBezTo>
                <a:lnTo>
                  <a:pt x="2750984" y="1971119"/>
                </a:lnTo>
                <a:lnTo>
                  <a:pt x="2947844" y="2148985"/>
                </a:lnTo>
                <a:lnTo>
                  <a:pt x="2773835" y="2450371"/>
                </a:lnTo>
                <a:lnTo>
                  <a:pt x="2531916" y="2372227"/>
                </a:lnTo>
                <a:lnTo>
                  <a:pt x="2502091" y="2413129"/>
                </a:lnTo>
                <a:cubicBezTo>
                  <a:pt x="2472721" y="2447036"/>
                  <a:pt x="2441602" y="2479387"/>
                  <a:pt x="2408870" y="2510038"/>
                </a:cubicBezTo>
                <a:lnTo>
                  <a:pt x="2374515" y="2538996"/>
                </a:lnTo>
                <a:lnTo>
                  <a:pt x="2450373" y="2773834"/>
                </a:lnTo>
                <a:lnTo>
                  <a:pt x="2148983" y="2947841"/>
                </a:lnTo>
                <a:lnTo>
                  <a:pt x="1989006" y="2770781"/>
                </a:lnTo>
                <a:lnTo>
                  <a:pt x="1947838" y="2787377"/>
                </a:lnTo>
                <a:lnTo>
                  <a:pt x="1756537" y="2835717"/>
                </a:lnTo>
                <a:lnTo>
                  <a:pt x="1707127" y="3066235"/>
                </a:lnTo>
                <a:lnTo>
                  <a:pt x="1359112" y="3066235"/>
                </a:lnTo>
                <a:lnTo>
                  <a:pt x="1309597" y="2835235"/>
                </a:lnTo>
                <a:lnTo>
                  <a:pt x="1274860" y="2829935"/>
                </a:lnTo>
                <a:lnTo>
                  <a:pt x="1076906" y="2771143"/>
                </a:lnTo>
                <a:lnTo>
                  <a:pt x="917255" y="2947841"/>
                </a:lnTo>
                <a:lnTo>
                  <a:pt x="615867" y="2773834"/>
                </a:lnTo>
                <a:lnTo>
                  <a:pt x="691324" y="2540234"/>
                </a:lnTo>
                <a:lnTo>
                  <a:pt x="544281" y="2389636"/>
                </a:lnTo>
                <a:lnTo>
                  <a:pt x="532602" y="2372781"/>
                </a:lnTo>
                <a:lnTo>
                  <a:pt x="292406" y="2450371"/>
                </a:lnTo>
                <a:lnTo>
                  <a:pt x="118398" y="2148985"/>
                </a:lnTo>
                <a:lnTo>
                  <a:pt x="315397" y="1970991"/>
                </a:lnTo>
                <a:lnTo>
                  <a:pt x="296046" y="1910083"/>
                </a:lnTo>
                <a:lnTo>
                  <a:pt x="266730" y="1764300"/>
                </a:lnTo>
                <a:lnTo>
                  <a:pt x="0" y="1707125"/>
                </a:lnTo>
                <a:lnTo>
                  <a:pt x="0" y="1359112"/>
                </a:lnTo>
                <a:lnTo>
                  <a:pt x="282689" y="1298517"/>
                </a:lnTo>
                <a:lnTo>
                  <a:pt x="296046" y="1238934"/>
                </a:lnTo>
                <a:lnTo>
                  <a:pt x="338680" y="1116283"/>
                </a:lnTo>
                <a:lnTo>
                  <a:pt x="118398" y="917256"/>
                </a:lnTo>
                <a:lnTo>
                  <a:pt x="292406" y="615867"/>
                </a:lnTo>
                <a:lnTo>
                  <a:pt x="589492" y="711830"/>
                </a:lnTo>
                <a:lnTo>
                  <a:pt x="654567" y="641611"/>
                </a:lnTo>
                <a:lnTo>
                  <a:pt x="713130" y="593508"/>
                </a:lnTo>
                <a:lnTo>
                  <a:pt x="615867" y="292403"/>
                </a:lnTo>
                <a:lnTo>
                  <a:pt x="917255" y="118396"/>
                </a:lnTo>
                <a:lnTo>
                  <a:pt x="1134119" y="358421"/>
                </a:lnTo>
                <a:lnTo>
                  <a:pt x="1274860" y="319080"/>
                </a:lnTo>
                <a:lnTo>
                  <a:pt x="1291253" y="316580"/>
                </a:lnTo>
                <a:close/>
              </a:path>
            </a:pathLst>
          </a:custGeom>
          <a:solidFill>
            <a:srgbClr val="01ACBE"/>
          </a:solidFill>
          <a:ln w="12700" cap="flat" cmpd="sng" algn="ctr">
            <a:gradFill>
              <a:gsLst>
                <a:gs pos="0">
                  <a:srgbClr val="F3F3F3"/>
                </a:gs>
                <a:gs pos="100000">
                  <a:srgbClr val="FFFFFF">
                    <a:lumMod val="85000"/>
                  </a:srgbClr>
                </a:gs>
              </a:gsLst>
              <a:lin ang="5400000" scaled="1"/>
            </a:gradFill>
            <a:prstDash val="solid"/>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rgbClr val="01E5FD"/>
            </a:extrusionClr>
            <a:contourClr>
              <a:srgbClr val="FFFFFF">
                <a:lumMod val="95000"/>
              </a:srgbClr>
            </a:contourClr>
          </a:sp3d>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文本框 15">
            <a:extLst>
              <a:ext uri="{FF2B5EF4-FFF2-40B4-BE49-F238E27FC236}">
                <a16:creationId xmlns:a16="http://schemas.microsoft.com/office/drawing/2014/main" id="{962BA857-9040-40EC-A5DE-E37A3125D1F8}"/>
              </a:ext>
            </a:extLst>
          </p:cNvPr>
          <p:cNvSpPr txBox="1"/>
          <p:nvPr/>
        </p:nvSpPr>
        <p:spPr>
          <a:xfrm>
            <a:off x="6577111" y="2934430"/>
            <a:ext cx="1000117" cy="523220"/>
          </a:xfrm>
          <a:prstGeom prst="rect">
            <a:avLst/>
          </a:prstGeom>
          <a:noFill/>
        </p:spPr>
        <p:txBody>
          <a:bodyPr wrap="square" rtlCol="0">
            <a:spAutoFit/>
          </a:bodyPr>
          <a:lstStyle/>
          <a:p>
            <a:pPr algn="ctr">
              <a:defRPr/>
            </a:pPr>
            <a:r>
              <a:rPr lang="en-US" altLang="zh-CN" sz="2800" dirty="0">
                <a:solidFill>
                  <a:prstClr val="white"/>
                </a:solidFill>
                <a:latin typeface="Impact" panose="020B0806030902050204" pitchFamily="34" charset="0"/>
                <a:ea typeface="宋体" panose="02010600030101010101" pitchFamily="2" charset="-122"/>
              </a:rPr>
              <a:t>1</a:t>
            </a:r>
            <a:endParaRPr lang="zh-CN" altLang="en-US" sz="2800" dirty="0">
              <a:solidFill>
                <a:prstClr val="white"/>
              </a:solidFill>
              <a:latin typeface="Impact" panose="020B0806030902050204" pitchFamily="34" charset="0"/>
              <a:ea typeface="宋体" panose="02010600030101010101" pitchFamily="2" charset="-122"/>
            </a:endParaRPr>
          </a:p>
        </p:txBody>
      </p:sp>
      <p:sp>
        <p:nvSpPr>
          <p:cNvPr id="17" name="文本框 16">
            <a:extLst>
              <a:ext uri="{FF2B5EF4-FFF2-40B4-BE49-F238E27FC236}">
                <a16:creationId xmlns:a16="http://schemas.microsoft.com/office/drawing/2014/main" id="{982AEB6D-9260-47FC-90A3-0C46198B520B}"/>
              </a:ext>
            </a:extLst>
          </p:cNvPr>
          <p:cNvSpPr txBox="1"/>
          <p:nvPr/>
        </p:nvSpPr>
        <p:spPr>
          <a:xfrm>
            <a:off x="7296774" y="3343742"/>
            <a:ext cx="1000117" cy="523220"/>
          </a:xfrm>
          <a:prstGeom prst="rect">
            <a:avLst/>
          </a:prstGeom>
          <a:noFill/>
        </p:spPr>
        <p:txBody>
          <a:bodyPr wrap="square" rtlCol="0">
            <a:spAutoFit/>
          </a:bodyPr>
          <a:lstStyle/>
          <a:p>
            <a:pPr algn="ctr">
              <a:defRPr/>
            </a:pPr>
            <a:r>
              <a:rPr lang="en-US" altLang="zh-CN" sz="2800" dirty="0">
                <a:solidFill>
                  <a:prstClr val="white"/>
                </a:solidFill>
                <a:latin typeface="Impact" panose="020B0806030902050204" pitchFamily="34" charset="0"/>
                <a:ea typeface="宋体" panose="02010600030101010101" pitchFamily="2" charset="-122"/>
              </a:rPr>
              <a:t>2</a:t>
            </a:r>
            <a:endParaRPr lang="zh-CN" altLang="en-US" sz="2800" dirty="0">
              <a:solidFill>
                <a:prstClr val="white"/>
              </a:solidFill>
              <a:latin typeface="Impact" panose="020B0806030902050204" pitchFamily="34" charset="0"/>
              <a:ea typeface="宋体" panose="02010600030101010101" pitchFamily="2" charset="-122"/>
            </a:endParaRPr>
          </a:p>
        </p:txBody>
      </p:sp>
      <p:sp>
        <p:nvSpPr>
          <p:cNvPr id="18" name="任意多边形 29">
            <a:extLst>
              <a:ext uri="{FF2B5EF4-FFF2-40B4-BE49-F238E27FC236}">
                <a16:creationId xmlns:a16="http://schemas.microsoft.com/office/drawing/2014/main" id="{1A83460F-A297-4FD0-914A-BC07944D4DC3}"/>
              </a:ext>
            </a:extLst>
          </p:cNvPr>
          <p:cNvSpPr/>
          <p:nvPr/>
        </p:nvSpPr>
        <p:spPr>
          <a:xfrm>
            <a:off x="7889834" y="2866002"/>
            <a:ext cx="2534078" cy="2534078"/>
          </a:xfrm>
          <a:custGeom>
            <a:avLst/>
            <a:gdLst>
              <a:gd name="connsiteX0" fmla="*/ 1269701 w 2534078"/>
              <a:gd name="connsiteY0" fmla="*/ 857464 h 2534078"/>
              <a:gd name="connsiteX1" fmla="*/ 860126 w 2534078"/>
              <a:gd name="connsiteY1" fmla="*/ 1267039 h 2534078"/>
              <a:gd name="connsiteX2" fmla="*/ 1269701 w 2534078"/>
              <a:gd name="connsiteY2" fmla="*/ 1676614 h 2534078"/>
              <a:gd name="connsiteX3" fmla="*/ 1679276 w 2534078"/>
              <a:gd name="connsiteY3" fmla="*/ 1267039 h 2534078"/>
              <a:gd name="connsiteX4" fmla="*/ 1269701 w 2534078"/>
              <a:gd name="connsiteY4" fmla="*/ 857464 h 2534078"/>
              <a:gd name="connsiteX5" fmla="*/ 1123232 w 2534078"/>
              <a:gd name="connsiteY5" fmla="*/ 0 h 2534078"/>
              <a:gd name="connsiteX6" fmla="*/ 1410848 w 2534078"/>
              <a:gd name="connsiteY6" fmla="*/ 0 h 2534078"/>
              <a:gd name="connsiteX7" fmla="*/ 1466928 w 2534078"/>
              <a:gd name="connsiteY7" fmla="*/ 261636 h 2534078"/>
              <a:gd name="connsiteX8" fmla="*/ 1480479 w 2534078"/>
              <a:gd name="connsiteY8" fmla="*/ 263703 h 2534078"/>
              <a:gd name="connsiteX9" fmla="*/ 1595342 w 2534078"/>
              <a:gd name="connsiteY9" fmla="*/ 297820 h 2534078"/>
              <a:gd name="connsiteX10" fmla="*/ 1776019 w 2534078"/>
              <a:gd name="connsiteY10" fmla="*/ 97848 h 2534078"/>
              <a:gd name="connsiteX11" fmla="*/ 2025101 w 2534078"/>
              <a:gd name="connsiteY11" fmla="*/ 241655 h 2534078"/>
              <a:gd name="connsiteX12" fmla="*/ 1945054 w 2534078"/>
              <a:gd name="connsiteY12" fmla="*/ 489460 h 2534078"/>
              <a:gd name="connsiteX13" fmla="*/ 1960114 w 2534078"/>
              <a:gd name="connsiteY13" fmla="*/ 500442 h 2534078"/>
              <a:gd name="connsiteX14" fmla="*/ 2040203 w 2534078"/>
              <a:gd name="connsiteY14" fmla="*/ 577487 h 2534078"/>
              <a:gd name="connsiteX15" fmla="*/ 2048795 w 2534078"/>
              <a:gd name="connsiteY15" fmla="*/ 587678 h 2534078"/>
              <a:gd name="connsiteX16" fmla="*/ 2292425 w 2534078"/>
              <a:gd name="connsiteY16" fmla="*/ 508981 h 2534078"/>
              <a:gd name="connsiteX17" fmla="*/ 2436234 w 2534078"/>
              <a:gd name="connsiteY17" fmla="*/ 758063 h 2534078"/>
              <a:gd name="connsiteX18" fmla="*/ 2254720 w 2534078"/>
              <a:gd name="connsiteY18" fmla="*/ 922061 h 2534078"/>
              <a:gd name="connsiteX19" fmla="*/ 2269408 w 2534078"/>
              <a:gd name="connsiteY19" fmla="*/ 958503 h 2534078"/>
              <a:gd name="connsiteX20" fmla="*/ 2298262 w 2534078"/>
              <a:gd name="connsiteY20" fmla="*/ 1072685 h 2534078"/>
              <a:gd name="connsiteX21" fmla="*/ 2534078 w 2534078"/>
              <a:gd name="connsiteY21" fmla="*/ 1123232 h 2534078"/>
              <a:gd name="connsiteX22" fmla="*/ 2534078 w 2534078"/>
              <a:gd name="connsiteY22" fmla="*/ 1410847 h 2534078"/>
              <a:gd name="connsiteX23" fmla="*/ 2313203 w 2534078"/>
              <a:gd name="connsiteY23" fmla="*/ 1458192 h 2534078"/>
              <a:gd name="connsiteX24" fmla="*/ 2304582 w 2534078"/>
              <a:gd name="connsiteY24" fmla="*/ 1514684 h 2534078"/>
              <a:gd name="connsiteX25" fmla="*/ 2282278 w 2534078"/>
              <a:gd name="connsiteY25" fmla="*/ 1603710 h 2534078"/>
              <a:gd name="connsiteX26" fmla="*/ 2273540 w 2534078"/>
              <a:gd name="connsiteY26" fmla="*/ 1629023 h 2534078"/>
              <a:gd name="connsiteX27" fmla="*/ 2436234 w 2534078"/>
              <a:gd name="connsiteY27" fmla="*/ 1776020 h 2534078"/>
              <a:gd name="connsiteX28" fmla="*/ 2292425 w 2534078"/>
              <a:gd name="connsiteY28" fmla="*/ 2025100 h 2534078"/>
              <a:gd name="connsiteX29" fmla="*/ 2092492 w 2534078"/>
              <a:gd name="connsiteY29" fmla="*/ 1960518 h 2534078"/>
              <a:gd name="connsiteX30" fmla="*/ 2067843 w 2534078"/>
              <a:gd name="connsiteY30" fmla="*/ 1994321 h 2534078"/>
              <a:gd name="connsiteX31" fmla="*/ 1990801 w 2534078"/>
              <a:gd name="connsiteY31" fmla="*/ 2074411 h 2534078"/>
              <a:gd name="connsiteX32" fmla="*/ 1962409 w 2534078"/>
              <a:gd name="connsiteY32" fmla="*/ 2098344 h 2534078"/>
              <a:gd name="connsiteX33" fmla="*/ 2025101 w 2534078"/>
              <a:gd name="connsiteY33" fmla="*/ 2292424 h 2534078"/>
              <a:gd name="connsiteX34" fmla="*/ 1776019 w 2534078"/>
              <a:gd name="connsiteY34" fmla="*/ 2436231 h 2534078"/>
              <a:gd name="connsiteX35" fmla="*/ 1643806 w 2534078"/>
              <a:gd name="connsiteY35" fmla="*/ 2289901 h 2534078"/>
              <a:gd name="connsiteX36" fmla="*/ 1609783 w 2534078"/>
              <a:gd name="connsiteY36" fmla="*/ 2303617 h 2534078"/>
              <a:gd name="connsiteX37" fmla="*/ 1451683 w 2534078"/>
              <a:gd name="connsiteY37" fmla="*/ 2343567 h 2534078"/>
              <a:gd name="connsiteX38" fmla="*/ 1410848 w 2534078"/>
              <a:gd name="connsiteY38" fmla="*/ 2534078 h 2534078"/>
              <a:gd name="connsiteX39" fmla="*/ 1123232 w 2534078"/>
              <a:gd name="connsiteY39" fmla="*/ 2534078 h 2534078"/>
              <a:gd name="connsiteX40" fmla="*/ 1082311 w 2534078"/>
              <a:gd name="connsiteY40" fmla="*/ 2343169 h 2534078"/>
              <a:gd name="connsiteX41" fmla="*/ 1053603 w 2534078"/>
              <a:gd name="connsiteY41" fmla="*/ 2338789 h 2534078"/>
              <a:gd name="connsiteX42" fmla="*/ 890005 w 2534078"/>
              <a:gd name="connsiteY42" fmla="*/ 2290200 h 2534078"/>
              <a:gd name="connsiteX43" fmla="*/ 758062 w 2534078"/>
              <a:gd name="connsiteY43" fmla="*/ 2436231 h 2534078"/>
              <a:gd name="connsiteX44" fmla="*/ 508981 w 2534078"/>
              <a:gd name="connsiteY44" fmla="*/ 2292424 h 2534078"/>
              <a:gd name="connsiteX45" fmla="*/ 571342 w 2534078"/>
              <a:gd name="connsiteY45" fmla="*/ 2099366 h 2534078"/>
              <a:gd name="connsiteX46" fmla="*/ 449819 w 2534078"/>
              <a:gd name="connsiteY46" fmla="*/ 1974906 h 2534078"/>
              <a:gd name="connsiteX47" fmla="*/ 440167 w 2534078"/>
              <a:gd name="connsiteY47" fmla="*/ 1960976 h 2534078"/>
              <a:gd name="connsiteX48" fmla="*/ 241658 w 2534078"/>
              <a:gd name="connsiteY48" fmla="*/ 2025100 h 2534078"/>
              <a:gd name="connsiteX49" fmla="*/ 97849 w 2534078"/>
              <a:gd name="connsiteY49" fmla="*/ 1776020 h 2534078"/>
              <a:gd name="connsiteX50" fmla="*/ 260658 w 2534078"/>
              <a:gd name="connsiteY50" fmla="*/ 1628918 h 2534078"/>
              <a:gd name="connsiteX51" fmla="*/ 244666 w 2534078"/>
              <a:gd name="connsiteY51" fmla="*/ 1578581 h 2534078"/>
              <a:gd name="connsiteX52" fmla="*/ 220438 w 2534078"/>
              <a:gd name="connsiteY52" fmla="*/ 1458099 h 2534078"/>
              <a:gd name="connsiteX53" fmla="*/ 0 w 2534078"/>
              <a:gd name="connsiteY53" fmla="*/ 1410847 h 2534078"/>
              <a:gd name="connsiteX54" fmla="*/ 0 w 2534078"/>
              <a:gd name="connsiteY54" fmla="*/ 1123232 h 2534078"/>
              <a:gd name="connsiteX55" fmla="*/ 233627 w 2534078"/>
              <a:gd name="connsiteY55" fmla="*/ 1073154 h 2534078"/>
              <a:gd name="connsiteX56" fmla="*/ 244666 w 2534078"/>
              <a:gd name="connsiteY56" fmla="*/ 1023912 h 2534078"/>
              <a:gd name="connsiteX57" fmla="*/ 279901 w 2534078"/>
              <a:gd name="connsiteY57" fmla="*/ 922548 h 2534078"/>
              <a:gd name="connsiteX58" fmla="*/ 97849 w 2534078"/>
              <a:gd name="connsiteY58" fmla="*/ 758063 h 2534078"/>
              <a:gd name="connsiteX59" fmla="*/ 241658 w 2534078"/>
              <a:gd name="connsiteY59" fmla="*/ 508981 h 2534078"/>
              <a:gd name="connsiteX60" fmla="*/ 487184 w 2534078"/>
              <a:gd name="connsiteY60" fmla="*/ 588289 h 2534078"/>
              <a:gd name="connsiteX61" fmla="*/ 540964 w 2534078"/>
              <a:gd name="connsiteY61" fmla="*/ 530257 h 2534078"/>
              <a:gd name="connsiteX62" fmla="*/ 589363 w 2534078"/>
              <a:gd name="connsiteY62" fmla="*/ 490503 h 2534078"/>
              <a:gd name="connsiteX63" fmla="*/ 508981 w 2534078"/>
              <a:gd name="connsiteY63" fmla="*/ 241655 h 2534078"/>
              <a:gd name="connsiteX64" fmla="*/ 758062 w 2534078"/>
              <a:gd name="connsiteY64" fmla="*/ 97848 h 2534078"/>
              <a:gd name="connsiteX65" fmla="*/ 937288 w 2534078"/>
              <a:gd name="connsiteY65" fmla="*/ 296215 h 2534078"/>
              <a:gd name="connsiteX66" fmla="*/ 1053603 w 2534078"/>
              <a:gd name="connsiteY66" fmla="*/ 263703 h 2534078"/>
              <a:gd name="connsiteX67" fmla="*/ 1067151 w 2534078"/>
              <a:gd name="connsiteY67" fmla="*/ 261636 h 253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34078" h="2534078">
                <a:moveTo>
                  <a:pt x="1269701" y="857464"/>
                </a:moveTo>
                <a:cubicBezTo>
                  <a:pt x="1043499" y="857464"/>
                  <a:pt x="860126" y="1040837"/>
                  <a:pt x="860126" y="1267039"/>
                </a:cubicBezTo>
                <a:cubicBezTo>
                  <a:pt x="860126" y="1493241"/>
                  <a:pt x="1043499" y="1676614"/>
                  <a:pt x="1269701" y="1676614"/>
                </a:cubicBezTo>
                <a:cubicBezTo>
                  <a:pt x="1495903" y="1676614"/>
                  <a:pt x="1679276" y="1493241"/>
                  <a:pt x="1679276" y="1267039"/>
                </a:cubicBezTo>
                <a:cubicBezTo>
                  <a:pt x="1679276" y="1040837"/>
                  <a:pt x="1495903" y="857464"/>
                  <a:pt x="1269701" y="857464"/>
                </a:cubicBezTo>
                <a:close/>
                <a:moveTo>
                  <a:pt x="1123232" y="0"/>
                </a:moveTo>
                <a:lnTo>
                  <a:pt x="1410848" y="0"/>
                </a:lnTo>
                <a:lnTo>
                  <a:pt x="1466928" y="261636"/>
                </a:lnTo>
                <a:lnTo>
                  <a:pt x="1480479" y="263703"/>
                </a:lnTo>
                <a:lnTo>
                  <a:pt x="1595342" y="297820"/>
                </a:lnTo>
                <a:lnTo>
                  <a:pt x="1776019" y="97848"/>
                </a:lnTo>
                <a:lnTo>
                  <a:pt x="2025101" y="241655"/>
                </a:lnTo>
                <a:lnTo>
                  <a:pt x="1945054" y="489460"/>
                </a:lnTo>
                <a:lnTo>
                  <a:pt x="1960114" y="500442"/>
                </a:lnTo>
                <a:cubicBezTo>
                  <a:pt x="1988137" y="524717"/>
                  <a:pt x="2014873" y="550435"/>
                  <a:pt x="2040203" y="577487"/>
                </a:cubicBezTo>
                <a:lnTo>
                  <a:pt x="2048795" y="587678"/>
                </a:lnTo>
                <a:lnTo>
                  <a:pt x="2292425" y="508981"/>
                </a:lnTo>
                <a:lnTo>
                  <a:pt x="2436234" y="758063"/>
                </a:lnTo>
                <a:lnTo>
                  <a:pt x="2254720" y="922061"/>
                </a:lnTo>
                <a:lnTo>
                  <a:pt x="2269408" y="958503"/>
                </a:lnTo>
                <a:lnTo>
                  <a:pt x="2298262" y="1072685"/>
                </a:lnTo>
                <a:lnTo>
                  <a:pt x="2534078" y="1123232"/>
                </a:lnTo>
                <a:lnTo>
                  <a:pt x="2534078" y="1410847"/>
                </a:lnTo>
                <a:lnTo>
                  <a:pt x="2313203" y="1458192"/>
                </a:lnTo>
                <a:lnTo>
                  <a:pt x="2304582" y="1514684"/>
                </a:lnTo>
                <a:cubicBezTo>
                  <a:pt x="2298411" y="1544846"/>
                  <a:pt x="2290956" y="1574542"/>
                  <a:pt x="2282278" y="1603710"/>
                </a:cubicBezTo>
                <a:lnTo>
                  <a:pt x="2273540" y="1629023"/>
                </a:lnTo>
                <a:lnTo>
                  <a:pt x="2436234" y="1776020"/>
                </a:lnTo>
                <a:lnTo>
                  <a:pt x="2292425" y="2025100"/>
                </a:lnTo>
                <a:lnTo>
                  <a:pt x="2092492" y="1960518"/>
                </a:lnTo>
                <a:lnTo>
                  <a:pt x="2067843" y="1994321"/>
                </a:lnTo>
                <a:cubicBezTo>
                  <a:pt x="2043570" y="2022344"/>
                  <a:pt x="2017852" y="2049080"/>
                  <a:pt x="1990801" y="2074411"/>
                </a:cubicBezTo>
                <a:lnTo>
                  <a:pt x="1962409" y="2098344"/>
                </a:lnTo>
                <a:lnTo>
                  <a:pt x="2025101" y="2292424"/>
                </a:lnTo>
                <a:lnTo>
                  <a:pt x="1776019" y="2436231"/>
                </a:lnTo>
                <a:lnTo>
                  <a:pt x="1643806" y="2289901"/>
                </a:lnTo>
                <a:lnTo>
                  <a:pt x="1609783" y="2303617"/>
                </a:lnTo>
                <a:lnTo>
                  <a:pt x="1451683" y="2343567"/>
                </a:lnTo>
                <a:lnTo>
                  <a:pt x="1410848" y="2534078"/>
                </a:lnTo>
                <a:lnTo>
                  <a:pt x="1123232" y="2534078"/>
                </a:lnTo>
                <a:lnTo>
                  <a:pt x="1082311" y="2343169"/>
                </a:lnTo>
                <a:lnTo>
                  <a:pt x="1053603" y="2338789"/>
                </a:lnTo>
                <a:lnTo>
                  <a:pt x="890005" y="2290200"/>
                </a:lnTo>
                <a:lnTo>
                  <a:pt x="758062" y="2436231"/>
                </a:lnTo>
                <a:lnTo>
                  <a:pt x="508981" y="2292424"/>
                </a:lnTo>
                <a:lnTo>
                  <a:pt x="571342" y="2099366"/>
                </a:lnTo>
                <a:lnTo>
                  <a:pt x="449819" y="1974906"/>
                </a:lnTo>
                <a:lnTo>
                  <a:pt x="440167" y="1960976"/>
                </a:lnTo>
                <a:lnTo>
                  <a:pt x="241658" y="2025100"/>
                </a:lnTo>
                <a:lnTo>
                  <a:pt x="97849" y="1776020"/>
                </a:lnTo>
                <a:lnTo>
                  <a:pt x="260658" y="1628918"/>
                </a:lnTo>
                <a:lnTo>
                  <a:pt x="244666" y="1578581"/>
                </a:lnTo>
                <a:lnTo>
                  <a:pt x="220438" y="1458099"/>
                </a:lnTo>
                <a:lnTo>
                  <a:pt x="0" y="1410847"/>
                </a:lnTo>
                <a:lnTo>
                  <a:pt x="0" y="1123232"/>
                </a:lnTo>
                <a:lnTo>
                  <a:pt x="233627" y="1073154"/>
                </a:lnTo>
                <a:lnTo>
                  <a:pt x="244666" y="1023912"/>
                </a:lnTo>
                <a:lnTo>
                  <a:pt x="279901" y="922548"/>
                </a:lnTo>
                <a:lnTo>
                  <a:pt x="97849" y="758063"/>
                </a:lnTo>
                <a:lnTo>
                  <a:pt x="241658" y="508981"/>
                </a:lnTo>
                <a:lnTo>
                  <a:pt x="487184" y="588289"/>
                </a:lnTo>
                <a:lnTo>
                  <a:pt x="540964" y="530257"/>
                </a:lnTo>
                <a:lnTo>
                  <a:pt x="589363" y="490503"/>
                </a:lnTo>
                <a:lnTo>
                  <a:pt x="508981" y="241655"/>
                </a:lnTo>
                <a:lnTo>
                  <a:pt x="758062" y="97848"/>
                </a:lnTo>
                <a:lnTo>
                  <a:pt x="937288" y="296215"/>
                </a:lnTo>
                <a:lnTo>
                  <a:pt x="1053603" y="263703"/>
                </a:lnTo>
                <a:lnTo>
                  <a:pt x="1067151" y="261636"/>
                </a:lnTo>
                <a:close/>
              </a:path>
            </a:pathLst>
          </a:custGeom>
          <a:solidFill>
            <a:srgbClr val="E87071"/>
          </a:solidFill>
          <a:ln w="12700" cap="flat" cmpd="sng" algn="ctr">
            <a:gradFill>
              <a:gsLst>
                <a:gs pos="0">
                  <a:srgbClr val="F3F3F3"/>
                </a:gs>
                <a:gs pos="100000">
                  <a:srgbClr val="FFFFFF">
                    <a:lumMod val="85000"/>
                  </a:srgbClr>
                </a:gs>
              </a:gsLst>
              <a:lin ang="5400000" scaled="1"/>
            </a:gradFill>
            <a:prstDash val="solid"/>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rgbClr val="E87071"/>
            </a:extrusionClr>
            <a:contourClr>
              <a:srgbClr val="FFFFFF">
                <a:lumMod val="95000"/>
              </a:srgbClr>
            </a:contourClr>
          </a:sp3d>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文本框 18">
            <a:extLst>
              <a:ext uri="{FF2B5EF4-FFF2-40B4-BE49-F238E27FC236}">
                <a16:creationId xmlns:a16="http://schemas.microsoft.com/office/drawing/2014/main" id="{FC8FA679-7FB5-4D2E-B3BA-B8224DF1845D}"/>
              </a:ext>
            </a:extLst>
          </p:cNvPr>
          <p:cNvSpPr txBox="1"/>
          <p:nvPr/>
        </p:nvSpPr>
        <p:spPr>
          <a:xfrm>
            <a:off x="7880004" y="3784616"/>
            <a:ext cx="1000117" cy="523220"/>
          </a:xfrm>
          <a:prstGeom prst="rect">
            <a:avLst/>
          </a:prstGeom>
          <a:noFill/>
        </p:spPr>
        <p:txBody>
          <a:bodyPr wrap="square" rtlCol="0">
            <a:spAutoFit/>
          </a:bodyPr>
          <a:lstStyle/>
          <a:p>
            <a:pPr algn="ctr">
              <a:defRPr/>
            </a:pPr>
            <a:r>
              <a:rPr lang="en-US" altLang="zh-CN" sz="2800" dirty="0">
                <a:solidFill>
                  <a:prstClr val="white"/>
                </a:solidFill>
                <a:latin typeface="Impact" panose="020B0806030902050204" pitchFamily="34" charset="0"/>
                <a:ea typeface="宋体" panose="02010600030101010101" pitchFamily="2" charset="-122"/>
              </a:rPr>
              <a:t>3</a:t>
            </a:r>
            <a:endParaRPr lang="zh-CN" altLang="en-US" sz="2800" dirty="0">
              <a:solidFill>
                <a:prstClr val="white"/>
              </a:solidFill>
              <a:latin typeface="Impact" panose="020B0806030902050204" pitchFamily="34" charset="0"/>
              <a:ea typeface="宋体" panose="02010600030101010101" pitchFamily="2" charset="-122"/>
            </a:endParaRPr>
          </a:p>
        </p:txBody>
      </p:sp>
      <p:sp>
        <p:nvSpPr>
          <p:cNvPr id="20" name="任意多边形 31">
            <a:extLst>
              <a:ext uri="{FF2B5EF4-FFF2-40B4-BE49-F238E27FC236}">
                <a16:creationId xmlns:a16="http://schemas.microsoft.com/office/drawing/2014/main" id="{CD0A7BEF-F9AD-47C3-BA96-E103990BB5E6}"/>
              </a:ext>
            </a:extLst>
          </p:cNvPr>
          <p:cNvSpPr/>
          <p:nvPr/>
        </p:nvSpPr>
        <p:spPr>
          <a:xfrm>
            <a:off x="8563236" y="3305801"/>
            <a:ext cx="2094279" cy="2094279"/>
          </a:xfrm>
          <a:custGeom>
            <a:avLst/>
            <a:gdLst>
              <a:gd name="connsiteX0" fmla="*/ 1042841 w 2094279"/>
              <a:gd name="connsiteY0" fmla="*/ 621456 h 2094279"/>
              <a:gd name="connsiteX1" fmla="*/ 617158 w 2094279"/>
              <a:gd name="connsiteY1" fmla="*/ 1047139 h 2094279"/>
              <a:gd name="connsiteX2" fmla="*/ 1042841 w 2094279"/>
              <a:gd name="connsiteY2" fmla="*/ 1472822 h 2094279"/>
              <a:gd name="connsiteX3" fmla="*/ 1468524 w 2094279"/>
              <a:gd name="connsiteY3" fmla="*/ 1047139 h 2094279"/>
              <a:gd name="connsiteX4" fmla="*/ 1042841 w 2094279"/>
              <a:gd name="connsiteY4" fmla="*/ 621456 h 2094279"/>
              <a:gd name="connsiteX5" fmla="*/ 928291 w 2094279"/>
              <a:gd name="connsiteY5" fmla="*/ 0 h 2094279"/>
              <a:gd name="connsiteX6" fmla="*/ 1165990 w 2094279"/>
              <a:gd name="connsiteY6" fmla="*/ 0 h 2094279"/>
              <a:gd name="connsiteX7" fmla="*/ 1212337 w 2094279"/>
              <a:gd name="connsiteY7" fmla="*/ 216228 h 2094279"/>
              <a:gd name="connsiteX8" fmla="*/ 1223536 w 2094279"/>
              <a:gd name="connsiteY8" fmla="*/ 217936 h 2094279"/>
              <a:gd name="connsiteX9" fmla="*/ 1318464 w 2094279"/>
              <a:gd name="connsiteY9" fmla="*/ 246132 h 2094279"/>
              <a:gd name="connsiteX10" fmla="*/ 1467784 w 2094279"/>
              <a:gd name="connsiteY10" fmla="*/ 80866 h 2094279"/>
              <a:gd name="connsiteX11" fmla="*/ 1673637 w 2094279"/>
              <a:gd name="connsiteY11" fmla="*/ 199715 h 2094279"/>
              <a:gd name="connsiteX12" fmla="*/ 1607482 w 2094279"/>
              <a:gd name="connsiteY12" fmla="*/ 404512 h 2094279"/>
              <a:gd name="connsiteX13" fmla="*/ 1619929 w 2094279"/>
              <a:gd name="connsiteY13" fmla="*/ 413588 h 2094279"/>
              <a:gd name="connsiteX14" fmla="*/ 1686118 w 2094279"/>
              <a:gd name="connsiteY14" fmla="*/ 477262 h 2094279"/>
              <a:gd name="connsiteX15" fmla="*/ 1693219 w 2094279"/>
              <a:gd name="connsiteY15" fmla="*/ 485684 h 2094279"/>
              <a:gd name="connsiteX16" fmla="*/ 1894566 w 2094279"/>
              <a:gd name="connsiteY16" fmla="*/ 420645 h 2094279"/>
              <a:gd name="connsiteX17" fmla="*/ 2013416 w 2094279"/>
              <a:gd name="connsiteY17" fmla="*/ 626498 h 2094279"/>
              <a:gd name="connsiteX18" fmla="*/ 1863405 w 2094279"/>
              <a:gd name="connsiteY18" fmla="*/ 762034 h 2094279"/>
              <a:gd name="connsiteX19" fmla="*/ 1875544 w 2094279"/>
              <a:gd name="connsiteY19" fmla="*/ 792151 h 2094279"/>
              <a:gd name="connsiteX20" fmla="*/ 1899390 w 2094279"/>
              <a:gd name="connsiteY20" fmla="*/ 886516 h 2094279"/>
              <a:gd name="connsiteX21" fmla="*/ 2094279 w 2094279"/>
              <a:gd name="connsiteY21" fmla="*/ 928291 h 2094279"/>
              <a:gd name="connsiteX22" fmla="*/ 2094279 w 2094279"/>
              <a:gd name="connsiteY22" fmla="*/ 1165989 h 2094279"/>
              <a:gd name="connsiteX23" fmla="*/ 1911738 w 2094279"/>
              <a:gd name="connsiteY23" fmla="*/ 1205117 h 2094279"/>
              <a:gd name="connsiteX24" fmla="*/ 1904613 w 2094279"/>
              <a:gd name="connsiteY24" fmla="*/ 1251805 h 2094279"/>
              <a:gd name="connsiteX25" fmla="*/ 1886180 w 2094279"/>
              <a:gd name="connsiteY25" fmla="*/ 1325380 h 2094279"/>
              <a:gd name="connsiteX26" fmla="*/ 1878958 w 2094279"/>
              <a:gd name="connsiteY26" fmla="*/ 1346300 h 2094279"/>
              <a:gd name="connsiteX27" fmla="*/ 2013416 w 2094279"/>
              <a:gd name="connsiteY27" fmla="*/ 1467785 h 2094279"/>
              <a:gd name="connsiteX28" fmla="*/ 1894566 w 2094279"/>
              <a:gd name="connsiteY28" fmla="*/ 1673636 h 2094279"/>
              <a:gd name="connsiteX29" fmla="*/ 1729332 w 2094279"/>
              <a:gd name="connsiteY29" fmla="*/ 1620262 h 2094279"/>
              <a:gd name="connsiteX30" fmla="*/ 1708961 w 2094279"/>
              <a:gd name="connsiteY30" fmla="*/ 1648199 h 2094279"/>
              <a:gd name="connsiteX31" fmla="*/ 1645290 w 2094279"/>
              <a:gd name="connsiteY31" fmla="*/ 1714389 h 2094279"/>
              <a:gd name="connsiteX32" fmla="*/ 1621825 w 2094279"/>
              <a:gd name="connsiteY32" fmla="*/ 1734168 h 2094279"/>
              <a:gd name="connsiteX33" fmla="*/ 1673637 w 2094279"/>
              <a:gd name="connsiteY33" fmla="*/ 1894565 h 2094279"/>
              <a:gd name="connsiteX34" fmla="*/ 1467784 w 2094279"/>
              <a:gd name="connsiteY34" fmla="*/ 2013414 h 2094279"/>
              <a:gd name="connsiteX35" fmla="*/ 1358517 w 2094279"/>
              <a:gd name="connsiteY35" fmla="*/ 1892480 h 2094279"/>
              <a:gd name="connsiteX36" fmla="*/ 1330399 w 2094279"/>
              <a:gd name="connsiteY36" fmla="*/ 1903815 h 2094279"/>
              <a:gd name="connsiteX37" fmla="*/ 1199738 w 2094279"/>
              <a:gd name="connsiteY37" fmla="*/ 1936832 h 2094279"/>
              <a:gd name="connsiteX38" fmla="*/ 1165990 w 2094279"/>
              <a:gd name="connsiteY38" fmla="*/ 2094279 h 2094279"/>
              <a:gd name="connsiteX39" fmla="*/ 928291 w 2094279"/>
              <a:gd name="connsiteY39" fmla="*/ 2094279 h 2094279"/>
              <a:gd name="connsiteX40" fmla="*/ 894472 w 2094279"/>
              <a:gd name="connsiteY40" fmla="*/ 1936503 h 2094279"/>
              <a:gd name="connsiteX41" fmla="*/ 870746 w 2094279"/>
              <a:gd name="connsiteY41" fmla="*/ 1932883 h 2094279"/>
              <a:gd name="connsiteX42" fmla="*/ 735541 w 2094279"/>
              <a:gd name="connsiteY42" fmla="*/ 1892727 h 2094279"/>
              <a:gd name="connsiteX43" fmla="*/ 626497 w 2094279"/>
              <a:gd name="connsiteY43" fmla="*/ 2013414 h 2094279"/>
              <a:gd name="connsiteX44" fmla="*/ 420645 w 2094279"/>
              <a:gd name="connsiteY44" fmla="*/ 1894565 h 2094279"/>
              <a:gd name="connsiteX45" fmla="*/ 472183 w 2094279"/>
              <a:gd name="connsiteY45" fmla="*/ 1735013 h 2094279"/>
              <a:gd name="connsiteX46" fmla="*/ 371751 w 2094279"/>
              <a:gd name="connsiteY46" fmla="*/ 1632153 h 2094279"/>
              <a:gd name="connsiteX47" fmla="*/ 363774 w 2094279"/>
              <a:gd name="connsiteY47" fmla="*/ 1620641 h 2094279"/>
              <a:gd name="connsiteX48" fmla="*/ 199717 w 2094279"/>
              <a:gd name="connsiteY48" fmla="*/ 1673636 h 2094279"/>
              <a:gd name="connsiteX49" fmla="*/ 80867 w 2094279"/>
              <a:gd name="connsiteY49" fmla="*/ 1467785 h 2094279"/>
              <a:gd name="connsiteX50" fmla="*/ 215420 w 2094279"/>
              <a:gd name="connsiteY50" fmla="*/ 1346213 h 2094279"/>
              <a:gd name="connsiteX51" fmla="*/ 202203 w 2094279"/>
              <a:gd name="connsiteY51" fmla="*/ 1304612 h 2094279"/>
              <a:gd name="connsiteX52" fmla="*/ 182180 w 2094279"/>
              <a:gd name="connsiteY52" fmla="*/ 1205040 h 2094279"/>
              <a:gd name="connsiteX53" fmla="*/ 0 w 2094279"/>
              <a:gd name="connsiteY53" fmla="*/ 1165989 h 2094279"/>
              <a:gd name="connsiteX54" fmla="*/ 0 w 2094279"/>
              <a:gd name="connsiteY54" fmla="*/ 928291 h 2094279"/>
              <a:gd name="connsiteX55" fmla="*/ 193080 w 2094279"/>
              <a:gd name="connsiteY55" fmla="*/ 886904 h 2094279"/>
              <a:gd name="connsiteX56" fmla="*/ 202203 w 2094279"/>
              <a:gd name="connsiteY56" fmla="*/ 846208 h 2094279"/>
              <a:gd name="connsiteX57" fmla="*/ 231323 w 2094279"/>
              <a:gd name="connsiteY57" fmla="*/ 762436 h 2094279"/>
              <a:gd name="connsiteX58" fmla="*/ 80867 w 2094279"/>
              <a:gd name="connsiteY58" fmla="*/ 626498 h 2094279"/>
              <a:gd name="connsiteX59" fmla="*/ 199717 w 2094279"/>
              <a:gd name="connsiteY59" fmla="*/ 420645 h 2094279"/>
              <a:gd name="connsiteX60" fmla="*/ 402631 w 2094279"/>
              <a:gd name="connsiteY60" fmla="*/ 486189 h 2094279"/>
              <a:gd name="connsiteX61" fmla="*/ 447078 w 2094279"/>
              <a:gd name="connsiteY61" fmla="*/ 438229 h 2094279"/>
              <a:gd name="connsiteX62" fmla="*/ 487077 w 2094279"/>
              <a:gd name="connsiteY62" fmla="*/ 405374 h 2094279"/>
              <a:gd name="connsiteX63" fmla="*/ 420645 w 2094279"/>
              <a:gd name="connsiteY63" fmla="*/ 199715 h 2094279"/>
              <a:gd name="connsiteX64" fmla="*/ 626497 w 2094279"/>
              <a:gd name="connsiteY64" fmla="*/ 80866 h 2094279"/>
              <a:gd name="connsiteX65" fmla="*/ 774618 w 2094279"/>
              <a:gd name="connsiteY65" fmla="*/ 244806 h 2094279"/>
              <a:gd name="connsiteX66" fmla="*/ 870746 w 2094279"/>
              <a:gd name="connsiteY66" fmla="*/ 217936 h 2094279"/>
              <a:gd name="connsiteX67" fmla="*/ 881943 w 2094279"/>
              <a:gd name="connsiteY67"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94279" h="2094279">
                <a:moveTo>
                  <a:pt x="1042841" y="621456"/>
                </a:moveTo>
                <a:cubicBezTo>
                  <a:pt x="807743" y="621456"/>
                  <a:pt x="617158" y="812041"/>
                  <a:pt x="617158" y="1047139"/>
                </a:cubicBezTo>
                <a:cubicBezTo>
                  <a:pt x="617158" y="1282237"/>
                  <a:pt x="807743" y="1472822"/>
                  <a:pt x="1042841" y="1472822"/>
                </a:cubicBezTo>
                <a:cubicBezTo>
                  <a:pt x="1277939" y="1472822"/>
                  <a:pt x="1468524" y="1282237"/>
                  <a:pt x="1468524" y="1047139"/>
                </a:cubicBezTo>
                <a:cubicBezTo>
                  <a:pt x="1468524" y="812041"/>
                  <a:pt x="1277939" y="621456"/>
                  <a:pt x="1042841" y="621456"/>
                </a:cubicBezTo>
                <a:close/>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rgbClr val="FFB850"/>
          </a:solidFill>
          <a:ln w="12700" cap="flat" cmpd="sng" algn="ctr">
            <a:gradFill>
              <a:gsLst>
                <a:gs pos="0">
                  <a:srgbClr val="F3F3F3"/>
                </a:gs>
                <a:gs pos="100000">
                  <a:srgbClr val="FFFFFF">
                    <a:lumMod val="85000"/>
                  </a:srgbClr>
                </a:gs>
              </a:gsLst>
              <a:lin ang="5400000" scaled="1"/>
            </a:gradFill>
            <a:prstDash val="solid"/>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rgbClr val="FFCF89"/>
            </a:extrusionClr>
            <a:contourClr>
              <a:srgbClr val="FFFFFF">
                <a:lumMod val="95000"/>
              </a:srgbClr>
            </a:contourClr>
          </a:sp3d>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a:extLst>
              <a:ext uri="{FF2B5EF4-FFF2-40B4-BE49-F238E27FC236}">
                <a16:creationId xmlns:a16="http://schemas.microsoft.com/office/drawing/2014/main" id="{43777591-6744-49E9-8D8F-51448DD17752}"/>
              </a:ext>
            </a:extLst>
          </p:cNvPr>
          <p:cNvSpPr txBox="1"/>
          <p:nvPr/>
        </p:nvSpPr>
        <p:spPr>
          <a:xfrm>
            <a:off x="8476462" y="4068466"/>
            <a:ext cx="1000117" cy="523220"/>
          </a:xfrm>
          <a:prstGeom prst="rect">
            <a:avLst/>
          </a:prstGeom>
          <a:noFill/>
        </p:spPr>
        <p:txBody>
          <a:bodyPr wrap="square" rtlCol="0">
            <a:spAutoFit/>
          </a:bodyPr>
          <a:lstStyle/>
          <a:p>
            <a:pPr algn="ctr">
              <a:defRPr/>
            </a:pPr>
            <a:r>
              <a:rPr lang="en-US" altLang="zh-CN" sz="2800" dirty="0">
                <a:solidFill>
                  <a:prstClr val="white"/>
                </a:solidFill>
                <a:latin typeface="Impact" panose="020B0806030902050204" pitchFamily="34" charset="0"/>
                <a:ea typeface="宋体" panose="02010600030101010101" pitchFamily="2" charset="-122"/>
              </a:rPr>
              <a:t>4</a:t>
            </a:r>
            <a:endParaRPr lang="zh-CN" altLang="en-US" sz="2800" dirty="0">
              <a:solidFill>
                <a:prstClr val="white"/>
              </a:solidFill>
              <a:latin typeface="Impact" panose="020B0806030902050204" pitchFamily="34" charset="0"/>
              <a:ea typeface="宋体" panose="02010600030101010101" pitchFamily="2" charset="-122"/>
            </a:endParaRPr>
          </a:p>
        </p:txBody>
      </p:sp>
      <p:sp>
        <p:nvSpPr>
          <p:cNvPr id="55" name="任意多边形 31">
            <a:extLst>
              <a:ext uri="{FF2B5EF4-FFF2-40B4-BE49-F238E27FC236}">
                <a16:creationId xmlns:a16="http://schemas.microsoft.com/office/drawing/2014/main" id="{FF76D33E-45A6-4717-9D2C-AF4022E5C834}"/>
              </a:ext>
            </a:extLst>
          </p:cNvPr>
          <p:cNvSpPr/>
          <p:nvPr/>
        </p:nvSpPr>
        <p:spPr>
          <a:xfrm>
            <a:off x="9106494" y="3784458"/>
            <a:ext cx="1598813" cy="1765356"/>
          </a:xfrm>
          <a:custGeom>
            <a:avLst/>
            <a:gdLst>
              <a:gd name="connsiteX0" fmla="*/ 1042841 w 2094279"/>
              <a:gd name="connsiteY0" fmla="*/ 621456 h 2094279"/>
              <a:gd name="connsiteX1" fmla="*/ 617158 w 2094279"/>
              <a:gd name="connsiteY1" fmla="*/ 1047139 h 2094279"/>
              <a:gd name="connsiteX2" fmla="*/ 1042841 w 2094279"/>
              <a:gd name="connsiteY2" fmla="*/ 1472822 h 2094279"/>
              <a:gd name="connsiteX3" fmla="*/ 1468524 w 2094279"/>
              <a:gd name="connsiteY3" fmla="*/ 1047139 h 2094279"/>
              <a:gd name="connsiteX4" fmla="*/ 1042841 w 2094279"/>
              <a:gd name="connsiteY4" fmla="*/ 621456 h 2094279"/>
              <a:gd name="connsiteX5" fmla="*/ 928291 w 2094279"/>
              <a:gd name="connsiteY5" fmla="*/ 0 h 2094279"/>
              <a:gd name="connsiteX6" fmla="*/ 1165990 w 2094279"/>
              <a:gd name="connsiteY6" fmla="*/ 0 h 2094279"/>
              <a:gd name="connsiteX7" fmla="*/ 1212337 w 2094279"/>
              <a:gd name="connsiteY7" fmla="*/ 216228 h 2094279"/>
              <a:gd name="connsiteX8" fmla="*/ 1223536 w 2094279"/>
              <a:gd name="connsiteY8" fmla="*/ 217936 h 2094279"/>
              <a:gd name="connsiteX9" fmla="*/ 1318464 w 2094279"/>
              <a:gd name="connsiteY9" fmla="*/ 246132 h 2094279"/>
              <a:gd name="connsiteX10" fmla="*/ 1467784 w 2094279"/>
              <a:gd name="connsiteY10" fmla="*/ 80866 h 2094279"/>
              <a:gd name="connsiteX11" fmla="*/ 1673637 w 2094279"/>
              <a:gd name="connsiteY11" fmla="*/ 199715 h 2094279"/>
              <a:gd name="connsiteX12" fmla="*/ 1607482 w 2094279"/>
              <a:gd name="connsiteY12" fmla="*/ 404512 h 2094279"/>
              <a:gd name="connsiteX13" fmla="*/ 1619929 w 2094279"/>
              <a:gd name="connsiteY13" fmla="*/ 413588 h 2094279"/>
              <a:gd name="connsiteX14" fmla="*/ 1686118 w 2094279"/>
              <a:gd name="connsiteY14" fmla="*/ 477262 h 2094279"/>
              <a:gd name="connsiteX15" fmla="*/ 1693219 w 2094279"/>
              <a:gd name="connsiteY15" fmla="*/ 485684 h 2094279"/>
              <a:gd name="connsiteX16" fmla="*/ 1894566 w 2094279"/>
              <a:gd name="connsiteY16" fmla="*/ 420645 h 2094279"/>
              <a:gd name="connsiteX17" fmla="*/ 2013416 w 2094279"/>
              <a:gd name="connsiteY17" fmla="*/ 626498 h 2094279"/>
              <a:gd name="connsiteX18" fmla="*/ 1863405 w 2094279"/>
              <a:gd name="connsiteY18" fmla="*/ 762034 h 2094279"/>
              <a:gd name="connsiteX19" fmla="*/ 1875544 w 2094279"/>
              <a:gd name="connsiteY19" fmla="*/ 792151 h 2094279"/>
              <a:gd name="connsiteX20" fmla="*/ 1899390 w 2094279"/>
              <a:gd name="connsiteY20" fmla="*/ 886516 h 2094279"/>
              <a:gd name="connsiteX21" fmla="*/ 2094279 w 2094279"/>
              <a:gd name="connsiteY21" fmla="*/ 928291 h 2094279"/>
              <a:gd name="connsiteX22" fmla="*/ 2094279 w 2094279"/>
              <a:gd name="connsiteY22" fmla="*/ 1165989 h 2094279"/>
              <a:gd name="connsiteX23" fmla="*/ 1911738 w 2094279"/>
              <a:gd name="connsiteY23" fmla="*/ 1205117 h 2094279"/>
              <a:gd name="connsiteX24" fmla="*/ 1904613 w 2094279"/>
              <a:gd name="connsiteY24" fmla="*/ 1251805 h 2094279"/>
              <a:gd name="connsiteX25" fmla="*/ 1886180 w 2094279"/>
              <a:gd name="connsiteY25" fmla="*/ 1325380 h 2094279"/>
              <a:gd name="connsiteX26" fmla="*/ 1878958 w 2094279"/>
              <a:gd name="connsiteY26" fmla="*/ 1346300 h 2094279"/>
              <a:gd name="connsiteX27" fmla="*/ 2013416 w 2094279"/>
              <a:gd name="connsiteY27" fmla="*/ 1467785 h 2094279"/>
              <a:gd name="connsiteX28" fmla="*/ 1894566 w 2094279"/>
              <a:gd name="connsiteY28" fmla="*/ 1673636 h 2094279"/>
              <a:gd name="connsiteX29" fmla="*/ 1729332 w 2094279"/>
              <a:gd name="connsiteY29" fmla="*/ 1620262 h 2094279"/>
              <a:gd name="connsiteX30" fmla="*/ 1708961 w 2094279"/>
              <a:gd name="connsiteY30" fmla="*/ 1648199 h 2094279"/>
              <a:gd name="connsiteX31" fmla="*/ 1645290 w 2094279"/>
              <a:gd name="connsiteY31" fmla="*/ 1714389 h 2094279"/>
              <a:gd name="connsiteX32" fmla="*/ 1621825 w 2094279"/>
              <a:gd name="connsiteY32" fmla="*/ 1734168 h 2094279"/>
              <a:gd name="connsiteX33" fmla="*/ 1673637 w 2094279"/>
              <a:gd name="connsiteY33" fmla="*/ 1894565 h 2094279"/>
              <a:gd name="connsiteX34" fmla="*/ 1467784 w 2094279"/>
              <a:gd name="connsiteY34" fmla="*/ 2013414 h 2094279"/>
              <a:gd name="connsiteX35" fmla="*/ 1358517 w 2094279"/>
              <a:gd name="connsiteY35" fmla="*/ 1892480 h 2094279"/>
              <a:gd name="connsiteX36" fmla="*/ 1330399 w 2094279"/>
              <a:gd name="connsiteY36" fmla="*/ 1903815 h 2094279"/>
              <a:gd name="connsiteX37" fmla="*/ 1199738 w 2094279"/>
              <a:gd name="connsiteY37" fmla="*/ 1936832 h 2094279"/>
              <a:gd name="connsiteX38" fmla="*/ 1165990 w 2094279"/>
              <a:gd name="connsiteY38" fmla="*/ 2094279 h 2094279"/>
              <a:gd name="connsiteX39" fmla="*/ 928291 w 2094279"/>
              <a:gd name="connsiteY39" fmla="*/ 2094279 h 2094279"/>
              <a:gd name="connsiteX40" fmla="*/ 894472 w 2094279"/>
              <a:gd name="connsiteY40" fmla="*/ 1936503 h 2094279"/>
              <a:gd name="connsiteX41" fmla="*/ 870746 w 2094279"/>
              <a:gd name="connsiteY41" fmla="*/ 1932883 h 2094279"/>
              <a:gd name="connsiteX42" fmla="*/ 735541 w 2094279"/>
              <a:gd name="connsiteY42" fmla="*/ 1892727 h 2094279"/>
              <a:gd name="connsiteX43" fmla="*/ 626497 w 2094279"/>
              <a:gd name="connsiteY43" fmla="*/ 2013414 h 2094279"/>
              <a:gd name="connsiteX44" fmla="*/ 420645 w 2094279"/>
              <a:gd name="connsiteY44" fmla="*/ 1894565 h 2094279"/>
              <a:gd name="connsiteX45" fmla="*/ 472183 w 2094279"/>
              <a:gd name="connsiteY45" fmla="*/ 1735013 h 2094279"/>
              <a:gd name="connsiteX46" fmla="*/ 371751 w 2094279"/>
              <a:gd name="connsiteY46" fmla="*/ 1632153 h 2094279"/>
              <a:gd name="connsiteX47" fmla="*/ 363774 w 2094279"/>
              <a:gd name="connsiteY47" fmla="*/ 1620641 h 2094279"/>
              <a:gd name="connsiteX48" fmla="*/ 199717 w 2094279"/>
              <a:gd name="connsiteY48" fmla="*/ 1673636 h 2094279"/>
              <a:gd name="connsiteX49" fmla="*/ 80867 w 2094279"/>
              <a:gd name="connsiteY49" fmla="*/ 1467785 h 2094279"/>
              <a:gd name="connsiteX50" fmla="*/ 215420 w 2094279"/>
              <a:gd name="connsiteY50" fmla="*/ 1346213 h 2094279"/>
              <a:gd name="connsiteX51" fmla="*/ 202203 w 2094279"/>
              <a:gd name="connsiteY51" fmla="*/ 1304612 h 2094279"/>
              <a:gd name="connsiteX52" fmla="*/ 182180 w 2094279"/>
              <a:gd name="connsiteY52" fmla="*/ 1205040 h 2094279"/>
              <a:gd name="connsiteX53" fmla="*/ 0 w 2094279"/>
              <a:gd name="connsiteY53" fmla="*/ 1165989 h 2094279"/>
              <a:gd name="connsiteX54" fmla="*/ 0 w 2094279"/>
              <a:gd name="connsiteY54" fmla="*/ 928291 h 2094279"/>
              <a:gd name="connsiteX55" fmla="*/ 193080 w 2094279"/>
              <a:gd name="connsiteY55" fmla="*/ 886904 h 2094279"/>
              <a:gd name="connsiteX56" fmla="*/ 202203 w 2094279"/>
              <a:gd name="connsiteY56" fmla="*/ 846208 h 2094279"/>
              <a:gd name="connsiteX57" fmla="*/ 231323 w 2094279"/>
              <a:gd name="connsiteY57" fmla="*/ 762436 h 2094279"/>
              <a:gd name="connsiteX58" fmla="*/ 80867 w 2094279"/>
              <a:gd name="connsiteY58" fmla="*/ 626498 h 2094279"/>
              <a:gd name="connsiteX59" fmla="*/ 199717 w 2094279"/>
              <a:gd name="connsiteY59" fmla="*/ 420645 h 2094279"/>
              <a:gd name="connsiteX60" fmla="*/ 402631 w 2094279"/>
              <a:gd name="connsiteY60" fmla="*/ 486189 h 2094279"/>
              <a:gd name="connsiteX61" fmla="*/ 447078 w 2094279"/>
              <a:gd name="connsiteY61" fmla="*/ 438229 h 2094279"/>
              <a:gd name="connsiteX62" fmla="*/ 487077 w 2094279"/>
              <a:gd name="connsiteY62" fmla="*/ 405374 h 2094279"/>
              <a:gd name="connsiteX63" fmla="*/ 420645 w 2094279"/>
              <a:gd name="connsiteY63" fmla="*/ 199715 h 2094279"/>
              <a:gd name="connsiteX64" fmla="*/ 626497 w 2094279"/>
              <a:gd name="connsiteY64" fmla="*/ 80866 h 2094279"/>
              <a:gd name="connsiteX65" fmla="*/ 774618 w 2094279"/>
              <a:gd name="connsiteY65" fmla="*/ 244806 h 2094279"/>
              <a:gd name="connsiteX66" fmla="*/ 870746 w 2094279"/>
              <a:gd name="connsiteY66" fmla="*/ 217936 h 2094279"/>
              <a:gd name="connsiteX67" fmla="*/ 881943 w 2094279"/>
              <a:gd name="connsiteY67"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94279" h="2094279">
                <a:moveTo>
                  <a:pt x="1042841" y="621456"/>
                </a:moveTo>
                <a:cubicBezTo>
                  <a:pt x="807743" y="621456"/>
                  <a:pt x="617158" y="812041"/>
                  <a:pt x="617158" y="1047139"/>
                </a:cubicBezTo>
                <a:cubicBezTo>
                  <a:pt x="617158" y="1282237"/>
                  <a:pt x="807743" y="1472822"/>
                  <a:pt x="1042841" y="1472822"/>
                </a:cubicBezTo>
                <a:cubicBezTo>
                  <a:pt x="1277939" y="1472822"/>
                  <a:pt x="1468524" y="1282237"/>
                  <a:pt x="1468524" y="1047139"/>
                </a:cubicBezTo>
                <a:cubicBezTo>
                  <a:pt x="1468524" y="812041"/>
                  <a:pt x="1277939" y="621456"/>
                  <a:pt x="1042841" y="621456"/>
                </a:cubicBezTo>
                <a:close/>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2">
              <a:lumMod val="75000"/>
            </a:schemeClr>
          </a:solidFill>
          <a:ln w="12700" cap="flat" cmpd="sng" algn="ctr">
            <a:gradFill>
              <a:gsLst>
                <a:gs pos="0">
                  <a:srgbClr val="F3F3F3"/>
                </a:gs>
                <a:gs pos="100000">
                  <a:srgbClr val="FFFFFF">
                    <a:lumMod val="85000"/>
                  </a:srgbClr>
                </a:gs>
              </a:gsLst>
              <a:lin ang="5400000" scaled="1"/>
            </a:gradFill>
            <a:prstDash val="solid"/>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rgbClr val="FFCF89"/>
            </a:extrusionClr>
            <a:contourClr>
              <a:srgbClr val="FFFFFF">
                <a:lumMod val="95000"/>
              </a:srgbClr>
            </a:contourClr>
          </a:sp3d>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文本框 60">
            <a:extLst>
              <a:ext uri="{FF2B5EF4-FFF2-40B4-BE49-F238E27FC236}">
                <a16:creationId xmlns:a16="http://schemas.microsoft.com/office/drawing/2014/main" id="{8642F9F8-7B35-41C0-81B2-FB1D1F41509A}"/>
              </a:ext>
            </a:extLst>
          </p:cNvPr>
          <p:cNvSpPr txBox="1"/>
          <p:nvPr/>
        </p:nvSpPr>
        <p:spPr>
          <a:xfrm>
            <a:off x="8963292" y="4236696"/>
            <a:ext cx="1000117" cy="523220"/>
          </a:xfrm>
          <a:prstGeom prst="rect">
            <a:avLst/>
          </a:prstGeom>
          <a:noFill/>
        </p:spPr>
        <p:txBody>
          <a:bodyPr wrap="square" rtlCol="0">
            <a:spAutoFit/>
          </a:bodyPr>
          <a:lstStyle/>
          <a:p>
            <a:pPr algn="ctr">
              <a:defRPr/>
            </a:pPr>
            <a:r>
              <a:rPr lang="en-US" altLang="zh-CN" sz="2800" dirty="0">
                <a:solidFill>
                  <a:prstClr val="white"/>
                </a:solidFill>
                <a:latin typeface="Impact" panose="020B0806030902050204" pitchFamily="34" charset="0"/>
                <a:ea typeface="宋体" panose="02010600030101010101" pitchFamily="2" charset="-122"/>
              </a:rPr>
              <a:t>5</a:t>
            </a:r>
            <a:endParaRPr lang="zh-CN" altLang="en-US" sz="2800" dirty="0">
              <a:solidFill>
                <a:prstClr val="white"/>
              </a:solidFill>
              <a:latin typeface="Impact" panose="020B0806030902050204" pitchFamily="34" charset="0"/>
              <a:ea typeface="宋体" panose="02010600030101010101" pitchFamily="2" charset="-122"/>
            </a:endParaRPr>
          </a:p>
        </p:txBody>
      </p:sp>
    </p:spTree>
    <p:extLst>
      <p:ext uri="{BB962C8B-B14F-4D97-AF65-F5344CB8AC3E}">
        <p14:creationId xmlns:p14="http://schemas.microsoft.com/office/powerpoint/2010/main" val="285583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4" name="矩形 163">
            <a:extLst>
              <a:ext uri="{FF2B5EF4-FFF2-40B4-BE49-F238E27FC236}">
                <a16:creationId xmlns:a16="http://schemas.microsoft.com/office/drawing/2014/main" id="{D8BFFA55-997F-45FF-AE80-ED6751C94FBE}"/>
              </a:ext>
            </a:extLst>
          </p:cNvPr>
          <p:cNvSpPr/>
          <p:nvPr/>
        </p:nvSpPr>
        <p:spPr>
          <a:xfrm>
            <a:off x="1746648" y="17930"/>
            <a:ext cx="7888602" cy="8563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2455090"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75476" y="224108"/>
            <a:ext cx="2455090" cy="507831"/>
          </a:xfrm>
          <a:prstGeom prst="rect">
            <a:avLst/>
          </a:prstGeom>
          <a:noFill/>
        </p:spPr>
        <p:txBody>
          <a:bodyPr wrap="squar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设备接口平台</a:t>
            </a:r>
          </a:p>
        </p:txBody>
      </p:sp>
      <p:sp>
        <p:nvSpPr>
          <p:cNvPr id="28" name="내용 개체 틀 2">
            <a:extLst>
              <a:ext uri="{FF2B5EF4-FFF2-40B4-BE49-F238E27FC236}">
                <a16:creationId xmlns:a16="http://schemas.microsoft.com/office/drawing/2014/main" id="{B5B2E41D-1489-496F-82A3-CDBAFA1DA9B9}"/>
              </a:ext>
            </a:extLst>
          </p:cNvPr>
          <p:cNvSpPr txBox="1"/>
          <p:nvPr/>
        </p:nvSpPr>
        <p:spPr bwMode="auto">
          <a:xfrm>
            <a:off x="108491" y="1386024"/>
            <a:ext cx="5876671" cy="4826517"/>
          </a:xfrm>
          <a:prstGeom prst="rect">
            <a:avLst/>
          </a:prstGeom>
          <a:solidFill>
            <a:srgbClr val="FFFFFF"/>
          </a:solidFill>
          <a:ln w="9525">
            <a:solidFill>
              <a:srgbClr val="ADBECB"/>
            </a:solidFill>
            <a:miter lim="800000"/>
          </a:ln>
        </p:spPr>
        <p:txBody>
          <a:bodyPr/>
          <a:lstStyle/>
          <a:p>
            <a:pPr algn="just"/>
            <a:r>
              <a:rPr lang="zh-CN" altLang="en-US" sz="1400" dirty="0">
                <a:solidFill>
                  <a:srgbClr val="126078"/>
                </a:solidFill>
                <a:latin typeface="华文楷体" panose="02010600040101010101" pitchFamily="2" charset="-122"/>
                <a:ea typeface="华文楷体" panose="02010600040101010101" pitchFamily="2" charset="-122"/>
              </a:rPr>
              <a:t>本方案</a:t>
            </a:r>
            <a:r>
              <a:rPr lang="zh-CN" altLang="zh-CN" sz="1400" dirty="0">
                <a:solidFill>
                  <a:srgbClr val="126078"/>
                </a:solidFill>
                <a:latin typeface="华文楷体" panose="02010600040101010101" pitchFamily="2" charset="-122"/>
                <a:ea typeface="华文楷体" panose="02010600040101010101" pitchFamily="2" charset="-122"/>
              </a:rPr>
              <a:t>接口平台部署包含以下设备</a:t>
            </a:r>
            <a:r>
              <a:rPr lang="zh-CN" altLang="en-US" sz="1400" dirty="0">
                <a:solidFill>
                  <a:srgbClr val="126078"/>
                </a:solidFill>
                <a:latin typeface="华文楷体" panose="02010600040101010101" pitchFamily="2" charset="-122"/>
                <a:ea typeface="华文楷体" panose="02010600040101010101" pitchFamily="2" charset="-122"/>
              </a:rPr>
              <a:t>：</a:t>
            </a:r>
            <a:endParaRPr lang="zh-CN" altLang="zh-CN" sz="1400" dirty="0">
              <a:solidFill>
                <a:srgbClr val="126078"/>
              </a:solidFill>
              <a:latin typeface="华文楷体" panose="02010600040101010101" pitchFamily="2" charset="-122"/>
              <a:ea typeface="华文楷体" panose="02010600040101010101" pitchFamily="2" charset="-122"/>
            </a:endParaRPr>
          </a:p>
          <a:p>
            <a:pPr marL="355600" indent="-173355">
              <a:lnSpc>
                <a:spcPct val="150000"/>
              </a:lnSpc>
              <a:spcAft>
                <a:spcPts val="600"/>
              </a:spcAft>
              <a:buFont typeface="Arial" panose="020B0604020202020204" pitchFamily="34" charset="0"/>
              <a:buChar char="•"/>
            </a:pPr>
            <a:r>
              <a:rPr lang="zh-CN" altLang="en-US" sz="1400" dirty="0">
                <a:solidFill>
                  <a:srgbClr val="126078"/>
                </a:solidFill>
                <a:latin typeface="华文楷体" panose="02010600040101010101" pitchFamily="2" charset="-122"/>
                <a:ea typeface="华文楷体" panose="02010600040101010101" pitchFamily="2" charset="-122"/>
              </a:rPr>
              <a:t>周边系统（</a:t>
            </a:r>
            <a:r>
              <a:rPr lang="en-US" altLang="zh-CN" sz="1400" dirty="0">
                <a:solidFill>
                  <a:srgbClr val="126078"/>
                </a:solidFill>
                <a:latin typeface="华文楷体" panose="02010600040101010101" pitchFamily="2" charset="-122"/>
                <a:ea typeface="华文楷体" panose="02010600040101010101" pitchFamily="2" charset="-122"/>
              </a:rPr>
              <a:t>PLM</a:t>
            </a:r>
            <a:r>
              <a:rPr lang="zh-CN" altLang="en-US" sz="1400" dirty="0">
                <a:solidFill>
                  <a:srgbClr val="126078"/>
                </a:solidFill>
                <a:latin typeface="华文楷体" panose="02010600040101010101" pitchFamily="2" charset="-122"/>
                <a:ea typeface="华文楷体" panose="02010600040101010101" pitchFamily="2" charset="-122"/>
              </a:rPr>
              <a:t>，</a:t>
            </a:r>
            <a:r>
              <a:rPr lang="en-US" altLang="zh-CN" sz="1400" dirty="0">
                <a:solidFill>
                  <a:srgbClr val="126078"/>
                </a:solidFill>
                <a:latin typeface="华文楷体" panose="02010600040101010101" pitchFamily="2" charset="-122"/>
                <a:ea typeface="华文楷体" panose="02010600040101010101" pitchFamily="2" charset="-122"/>
              </a:rPr>
              <a:t>QMS</a:t>
            </a:r>
            <a:r>
              <a:rPr lang="zh-CN" altLang="en-US" sz="1400" dirty="0">
                <a:solidFill>
                  <a:srgbClr val="126078"/>
                </a:solidFill>
                <a:latin typeface="华文楷体" panose="02010600040101010101" pitchFamily="2" charset="-122"/>
                <a:ea typeface="华文楷体" panose="02010600040101010101" pitchFamily="2" charset="-122"/>
              </a:rPr>
              <a:t>，</a:t>
            </a:r>
            <a:r>
              <a:rPr lang="en-US" altLang="zh-CN" sz="1400" dirty="0">
                <a:solidFill>
                  <a:srgbClr val="126078"/>
                </a:solidFill>
                <a:latin typeface="华文楷体" panose="02010600040101010101" pitchFamily="2" charset="-122"/>
                <a:ea typeface="华文楷体" panose="02010600040101010101" pitchFamily="2" charset="-122"/>
              </a:rPr>
              <a:t>WMS</a:t>
            </a:r>
            <a:r>
              <a:rPr lang="zh-CN" altLang="en-US" sz="1400" dirty="0">
                <a:solidFill>
                  <a:srgbClr val="126078"/>
                </a:solidFill>
                <a:latin typeface="华文楷体" panose="02010600040101010101" pitchFamily="2" charset="-122"/>
                <a:ea typeface="华文楷体" panose="02010600040101010101" pitchFamily="2" charset="-122"/>
              </a:rPr>
              <a:t>，</a:t>
            </a:r>
            <a:r>
              <a:rPr lang="en-US" altLang="zh-CN" sz="1400" dirty="0">
                <a:solidFill>
                  <a:srgbClr val="126078"/>
                </a:solidFill>
                <a:latin typeface="华文楷体" panose="02010600040101010101" pitchFamily="2" charset="-122"/>
                <a:ea typeface="华文楷体" panose="02010600040101010101" pitchFamily="2" charset="-122"/>
              </a:rPr>
              <a:t>ERP</a:t>
            </a:r>
            <a:r>
              <a:rPr lang="zh-CN" altLang="en-US" sz="1400" dirty="0">
                <a:solidFill>
                  <a:srgbClr val="126078"/>
                </a:solidFill>
                <a:latin typeface="华文楷体" panose="02010600040101010101" pitchFamily="2" charset="-122"/>
                <a:ea typeface="华文楷体" panose="02010600040101010101" pitchFamily="2" charset="-122"/>
              </a:rPr>
              <a:t>）</a:t>
            </a:r>
            <a:endParaRPr lang="en-US" altLang="zh-CN" sz="1400" dirty="0">
              <a:solidFill>
                <a:srgbClr val="126078"/>
              </a:solidFill>
              <a:latin typeface="华文楷体" panose="02010600040101010101" pitchFamily="2" charset="-122"/>
              <a:ea typeface="华文楷体" panose="02010600040101010101" pitchFamily="2" charset="-122"/>
            </a:endParaRPr>
          </a:p>
          <a:p>
            <a:pPr marL="355600" indent="-173355">
              <a:lnSpc>
                <a:spcPct val="150000"/>
              </a:lnSpc>
              <a:spcAft>
                <a:spcPts val="600"/>
              </a:spcAft>
              <a:buFont typeface="Arial" panose="020B0604020202020204" pitchFamily="34" charset="0"/>
              <a:buChar char="•"/>
            </a:pPr>
            <a:r>
              <a:rPr lang="zh-CN" altLang="en-US" sz="1400" dirty="0">
                <a:solidFill>
                  <a:srgbClr val="126078"/>
                </a:solidFill>
                <a:latin typeface="华文楷体" panose="02010600040101010101" pitchFamily="2" charset="-122"/>
                <a:ea typeface="华文楷体" panose="02010600040101010101" pitchFamily="2" charset="-122"/>
              </a:rPr>
              <a:t>设备</a:t>
            </a:r>
            <a:r>
              <a:rPr lang="en-US" altLang="zh-CN" sz="1400" dirty="0">
                <a:solidFill>
                  <a:srgbClr val="126078"/>
                </a:solidFill>
                <a:latin typeface="华文楷体" panose="02010600040101010101" pitchFamily="2" charset="-122"/>
                <a:ea typeface="华文楷体" panose="02010600040101010101" pitchFamily="2" charset="-122"/>
              </a:rPr>
              <a:t>(</a:t>
            </a:r>
            <a:r>
              <a:rPr lang="zh-CN" altLang="en-US" sz="1400" dirty="0">
                <a:solidFill>
                  <a:srgbClr val="126078"/>
                </a:solidFill>
                <a:latin typeface="华文楷体" panose="02010600040101010101" pitchFamily="2" charset="-122"/>
                <a:ea typeface="华文楷体" panose="02010600040101010101" pitchFamily="2" charset="-122"/>
              </a:rPr>
              <a:t>移载机，视觉扫描机，</a:t>
            </a:r>
            <a:r>
              <a:rPr lang="en-US" altLang="zh-CN" sz="1400" dirty="0">
                <a:solidFill>
                  <a:srgbClr val="126078"/>
                </a:solidFill>
                <a:latin typeface="华文楷体" panose="02010600040101010101" pitchFamily="2" charset="-122"/>
                <a:ea typeface="华文楷体" panose="02010600040101010101" pitchFamily="2" charset="-122"/>
              </a:rPr>
              <a:t>SPI/AOI</a:t>
            </a:r>
            <a:r>
              <a:rPr lang="zh-CN" altLang="en-US" sz="1400" dirty="0">
                <a:solidFill>
                  <a:srgbClr val="126078"/>
                </a:solidFill>
                <a:latin typeface="华文楷体" panose="02010600040101010101" pitchFamily="2" charset="-122"/>
                <a:ea typeface="华文楷体" panose="02010600040101010101" pitchFamily="2" charset="-122"/>
              </a:rPr>
              <a:t>，</a:t>
            </a:r>
            <a:r>
              <a:rPr lang="en-US" altLang="zh-CN" sz="1400" dirty="0">
                <a:solidFill>
                  <a:srgbClr val="126078"/>
                </a:solidFill>
                <a:latin typeface="华文楷体" panose="02010600040101010101" pitchFamily="2" charset="-122"/>
                <a:ea typeface="华文楷体" panose="02010600040101010101" pitchFamily="2" charset="-122"/>
              </a:rPr>
              <a:t>…)</a:t>
            </a:r>
          </a:p>
          <a:p>
            <a:pPr marL="355600" indent="-173355">
              <a:lnSpc>
                <a:spcPct val="150000"/>
              </a:lnSpc>
              <a:spcAft>
                <a:spcPts val="600"/>
              </a:spcAft>
              <a:buFont typeface="Arial" panose="020B0604020202020204" pitchFamily="34" charset="0"/>
              <a:buChar char="•"/>
            </a:pPr>
            <a:r>
              <a:rPr lang="en-US" altLang="zh-CN" sz="1400" dirty="0">
                <a:solidFill>
                  <a:srgbClr val="126078"/>
                </a:solidFill>
                <a:latin typeface="华文楷体" panose="02010600040101010101" pitchFamily="2" charset="-122"/>
                <a:ea typeface="华文楷体" panose="02010600040101010101" pitchFamily="2" charset="-122"/>
              </a:rPr>
              <a:t>PDA</a:t>
            </a:r>
          </a:p>
          <a:p>
            <a:pPr marL="182245">
              <a:lnSpc>
                <a:spcPct val="150000"/>
              </a:lnSpc>
              <a:spcAft>
                <a:spcPts val="600"/>
              </a:spcAft>
            </a:pPr>
            <a:r>
              <a:rPr lang="zh-CN" altLang="en-US" sz="1400" b="1" dirty="0">
                <a:solidFill>
                  <a:srgbClr val="126078"/>
                </a:solidFill>
                <a:latin typeface="华文楷体" panose="02010600040101010101" pitchFamily="2" charset="-122"/>
                <a:ea typeface="华文楷体" panose="02010600040101010101" pitchFamily="2" charset="-122"/>
              </a:rPr>
              <a:t>接口平台部署架构说明：</a:t>
            </a:r>
            <a:endParaRPr lang="en-US" altLang="zh-CN" sz="1400" b="1" dirty="0">
              <a:solidFill>
                <a:srgbClr val="126078"/>
              </a:solidFill>
              <a:latin typeface="华文楷体" panose="02010600040101010101" pitchFamily="2" charset="-122"/>
              <a:ea typeface="华文楷体" panose="02010600040101010101" pitchFamily="2" charset="-122"/>
            </a:endParaRPr>
          </a:p>
          <a:p>
            <a:pPr marL="342900" indent="-342900">
              <a:lnSpc>
                <a:spcPct val="150000"/>
              </a:lnSpc>
              <a:spcAft>
                <a:spcPts val="600"/>
              </a:spcAft>
              <a:buFont typeface="+mj-lt"/>
              <a:buAutoNum type="arabicPeriod"/>
            </a:pPr>
            <a:r>
              <a:rPr lang="zh-CN" altLang="zh-CN" sz="1400" dirty="0">
                <a:solidFill>
                  <a:srgbClr val="126078"/>
                </a:solidFill>
                <a:latin typeface="华文楷体" panose="02010600040101010101" pitchFamily="2" charset="-122"/>
                <a:ea typeface="华文楷体" panose="02010600040101010101" pitchFamily="2" charset="-122"/>
              </a:rPr>
              <a:t>主数据库和从数据库，主数据库和从数据库采用发布订阅。</a:t>
            </a:r>
            <a:endParaRPr lang="en-US" altLang="zh-CN" sz="1400" dirty="0">
              <a:solidFill>
                <a:srgbClr val="126078"/>
              </a:solidFill>
              <a:latin typeface="华文楷体" panose="02010600040101010101" pitchFamily="2" charset="-122"/>
              <a:ea typeface="华文楷体" panose="02010600040101010101" pitchFamily="2" charset="-122"/>
            </a:endParaRPr>
          </a:p>
          <a:p>
            <a:pPr marL="342900" indent="-342900">
              <a:lnSpc>
                <a:spcPct val="150000"/>
              </a:lnSpc>
              <a:spcAft>
                <a:spcPts val="600"/>
              </a:spcAft>
              <a:buFont typeface="+mj-lt"/>
              <a:buAutoNum type="arabicPeriod"/>
            </a:pPr>
            <a:r>
              <a:rPr lang="zh-CN" altLang="zh-CN" sz="1400" dirty="0">
                <a:solidFill>
                  <a:srgbClr val="126078"/>
                </a:solidFill>
                <a:latin typeface="华文楷体" panose="02010600040101010101" pitchFamily="2" charset="-122"/>
                <a:ea typeface="华文楷体" panose="02010600040101010101" pitchFamily="2" charset="-122"/>
              </a:rPr>
              <a:t>主设备接口平台应用服务器和从设备接口平台应用服务器两者功能和程序内容一致。</a:t>
            </a:r>
          </a:p>
          <a:p>
            <a:pPr marL="342900" lvl="0" indent="-342900">
              <a:lnSpc>
                <a:spcPct val="150000"/>
              </a:lnSpc>
              <a:spcAft>
                <a:spcPts val="600"/>
              </a:spcAft>
              <a:buFont typeface="+mj-lt"/>
              <a:buAutoNum type="arabicPeriod"/>
            </a:pPr>
            <a:r>
              <a:rPr lang="zh-CN" altLang="zh-CN" sz="1400" dirty="0">
                <a:solidFill>
                  <a:srgbClr val="126078"/>
                </a:solidFill>
                <a:latin typeface="华文楷体" panose="02010600040101010101" pitchFamily="2" charset="-122"/>
                <a:ea typeface="华文楷体" panose="02010600040101010101" pitchFamily="2" charset="-122"/>
              </a:rPr>
              <a:t>主</a:t>
            </a:r>
            <a:r>
              <a:rPr lang="en-US" altLang="zh-CN" sz="1400" dirty="0">
                <a:solidFill>
                  <a:srgbClr val="126078"/>
                </a:solidFill>
                <a:latin typeface="华文楷体" panose="02010600040101010101" pitchFamily="2" charset="-122"/>
                <a:ea typeface="华文楷体" panose="02010600040101010101" pitchFamily="2" charset="-122"/>
              </a:rPr>
              <a:t>Nginx</a:t>
            </a:r>
            <a:r>
              <a:rPr lang="zh-CN" altLang="zh-CN" sz="1400" dirty="0">
                <a:solidFill>
                  <a:srgbClr val="126078"/>
                </a:solidFill>
                <a:latin typeface="华文楷体" panose="02010600040101010101" pitchFamily="2" charset="-122"/>
                <a:ea typeface="华文楷体" panose="02010600040101010101" pitchFamily="2" charset="-122"/>
              </a:rPr>
              <a:t>服务器和从</a:t>
            </a:r>
            <a:r>
              <a:rPr lang="en-US" altLang="zh-CN" sz="1400" dirty="0">
                <a:solidFill>
                  <a:srgbClr val="126078"/>
                </a:solidFill>
                <a:latin typeface="华文楷体" panose="02010600040101010101" pitchFamily="2" charset="-122"/>
                <a:ea typeface="华文楷体" panose="02010600040101010101" pitchFamily="2" charset="-122"/>
              </a:rPr>
              <a:t>Nginx</a:t>
            </a:r>
            <a:r>
              <a:rPr lang="zh-CN" altLang="zh-CN" sz="1400" dirty="0">
                <a:solidFill>
                  <a:srgbClr val="126078"/>
                </a:solidFill>
                <a:latin typeface="华文楷体" panose="02010600040101010101" pitchFamily="2" charset="-122"/>
                <a:ea typeface="华文楷体" panose="02010600040101010101" pitchFamily="2" charset="-122"/>
              </a:rPr>
              <a:t>服务器两者采用</a:t>
            </a:r>
            <a:r>
              <a:rPr lang="en-US" altLang="zh-CN" sz="1400" dirty="0">
                <a:solidFill>
                  <a:srgbClr val="126078"/>
                </a:solidFill>
                <a:latin typeface="华文楷体" panose="02010600040101010101" pitchFamily="2" charset="-122"/>
                <a:ea typeface="华文楷体" panose="02010600040101010101" pitchFamily="2" charset="-122"/>
              </a:rPr>
              <a:t>HA</a:t>
            </a:r>
            <a:r>
              <a:rPr lang="zh-CN" altLang="zh-CN" sz="1400" dirty="0">
                <a:solidFill>
                  <a:srgbClr val="126078"/>
                </a:solidFill>
                <a:latin typeface="华文楷体" panose="02010600040101010101" pitchFamily="2" charset="-122"/>
                <a:ea typeface="华文楷体" panose="02010600040101010101" pitchFamily="2" charset="-122"/>
              </a:rPr>
              <a:t>方式。当主服务宕机后，从服务器接替主服务器业务。</a:t>
            </a:r>
          </a:p>
          <a:p>
            <a:pPr marL="342900" lvl="0" indent="-342900">
              <a:lnSpc>
                <a:spcPct val="150000"/>
              </a:lnSpc>
              <a:spcAft>
                <a:spcPts val="600"/>
              </a:spcAft>
              <a:buFont typeface="+mj-lt"/>
              <a:buAutoNum type="arabicPeriod"/>
            </a:pPr>
            <a:r>
              <a:rPr lang="en-US" altLang="zh-CN" sz="1400" dirty="0">
                <a:solidFill>
                  <a:srgbClr val="126078"/>
                </a:solidFill>
                <a:latin typeface="华文楷体" panose="02010600040101010101" pitchFamily="2" charset="-122"/>
                <a:ea typeface="华文楷体" panose="02010600040101010101" pitchFamily="2" charset="-122"/>
              </a:rPr>
              <a:t>DNS</a:t>
            </a:r>
            <a:r>
              <a:rPr lang="zh-CN" altLang="zh-CN" sz="1400" dirty="0">
                <a:solidFill>
                  <a:srgbClr val="126078"/>
                </a:solidFill>
                <a:latin typeface="华文楷体" panose="02010600040101010101" pitchFamily="2" charset="-122"/>
                <a:ea typeface="华文楷体" panose="02010600040101010101" pitchFamily="2" charset="-122"/>
              </a:rPr>
              <a:t>解析设备对设备访问的地址进行解析后，再将数据发向</a:t>
            </a:r>
            <a:r>
              <a:rPr lang="en-US" altLang="zh-CN" sz="1400" dirty="0">
                <a:solidFill>
                  <a:srgbClr val="126078"/>
                </a:solidFill>
                <a:latin typeface="华文楷体" panose="02010600040101010101" pitchFamily="2" charset="-122"/>
                <a:ea typeface="华文楷体" panose="02010600040101010101" pitchFamily="2" charset="-122"/>
              </a:rPr>
              <a:t>Nginx</a:t>
            </a:r>
            <a:r>
              <a:rPr lang="zh-CN" altLang="zh-CN" sz="1400" dirty="0">
                <a:solidFill>
                  <a:srgbClr val="126078"/>
                </a:solidFill>
                <a:latin typeface="华文楷体" panose="02010600040101010101" pitchFamily="2" charset="-122"/>
                <a:ea typeface="华文楷体" panose="02010600040101010101" pitchFamily="2" charset="-122"/>
              </a:rPr>
              <a:t>服务器。</a:t>
            </a:r>
            <a:r>
              <a:rPr lang="en-US" altLang="zh-CN" sz="1400" dirty="0">
                <a:solidFill>
                  <a:srgbClr val="126078"/>
                </a:solidFill>
                <a:latin typeface="华文楷体" panose="02010600040101010101" pitchFamily="2" charset="-122"/>
                <a:ea typeface="华文楷体" panose="02010600040101010101" pitchFamily="2" charset="-122"/>
              </a:rPr>
              <a:t>Nginx</a:t>
            </a:r>
            <a:r>
              <a:rPr lang="zh-CN" altLang="zh-CN" sz="1400" dirty="0">
                <a:solidFill>
                  <a:srgbClr val="126078"/>
                </a:solidFill>
                <a:latin typeface="华文楷体" panose="02010600040101010101" pitchFamily="2" charset="-122"/>
                <a:ea typeface="华文楷体" panose="02010600040101010101" pitchFamily="2" charset="-122"/>
              </a:rPr>
              <a:t>服务器将数据发向对应的应用服务器进行数据交互。</a:t>
            </a:r>
          </a:p>
          <a:p>
            <a:pPr marL="342900" lvl="0" indent="-342900">
              <a:lnSpc>
                <a:spcPct val="150000"/>
              </a:lnSpc>
              <a:spcAft>
                <a:spcPts val="600"/>
              </a:spcAft>
              <a:buFont typeface="+mj-lt"/>
              <a:buAutoNum type="arabicPeriod"/>
            </a:pPr>
            <a:r>
              <a:rPr lang="zh-CN" altLang="zh-CN" sz="1400" dirty="0">
                <a:solidFill>
                  <a:srgbClr val="126078"/>
                </a:solidFill>
                <a:latin typeface="华文楷体" panose="02010600040101010101" pitchFamily="2" charset="-122"/>
                <a:ea typeface="华文楷体" panose="02010600040101010101" pitchFamily="2" charset="-122"/>
              </a:rPr>
              <a:t>设备机台将数据发往相对应的</a:t>
            </a:r>
            <a:r>
              <a:rPr lang="zh-CN" altLang="en-US" sz="1400" dirty="0">
                <a:solidFill>
                  <a:srgbClr val="126078"/>
                </a:solidFill>
                <a:latin typeface="华文楷体" panose="02010600040101010101" pitchFamily="2" charset="-122"/>
                <a:ea typeface="华文楷体" panose="02010600040101010101" pitchFamily="2" charset="-122"/>
              </a:rPr>
              <a:t>服务器。</a:t>
            </a:r>
            <a:endParaRPr lang="en-US" altLang="zh-CN" sz="1400" dirty="0">
              <a:solidFill>
                <a:srgbClr val="126078"/>
              </a:solidFill>
              <a:latin typeface="华文楷体" panose="02010600040101010101" pitchFamily="2" charset="-122"/>
              <a:ea typeface="华文楷体" panose="02010600040101010101" pitchFamily="2" charset="-122"/>
            </a:endParaRPr>
          </a:p>
          <a:p>
            <a:pPr marL="182245">
              <a:lnSpc>
                <a:spcPct val="200000"/>
              </a:lnSpc>
              <a:spcAft>
                <a:spcPts val="600"/>
              </a:spcAft>
            </a:pPr>
            <a:endParaRPr lang="en-US" altLang="zh-CN" sz="1200" b="1" dirty="0">
              <a:solidFill>
                <a:srgbClr val="126078"/>
              </a:solidFill>
              <a:latin typeface="华文楷体" panose="02010600040101010101" pitchFamily="2" charset="-122"/>
              <a:ea typeface="华文楷体" panose="02010600040101010101" pitchFamily="2" charset="-122"/>
            </a:endParaRPr>
          </a:p>
          <a:p>
            <a:pPr marL="182245">
              <a:lnSpc>
                <a:spcPts val="1800"/>
              </a:lnSpc>
              <a:spcAft>
                <a:spcPts val="600"/>
              </a:spcAft>
            </a:pPr>
            <a:endParaRPr lang="en-US" altLang="zh-CN" sz="1200" dirty="0">
              <a:solidFill>
                <a:srgbClr val="126078"/>
              </a:solidFill>
              <a:latin typeface="华文楷体" panose="02010600040101010101" pitchFamily="2" charset="-122"/>
              <a:ea typeface="华文楷体" panose="02010600040101010101" pitchFamily="2" charset="-122"/>
            </a:endParaRPr>
          </a:p>
          <a:p>
            <a:pPr>
              <a:lnSpc>
                <a:spcPts val="1800"/>
              </a:lnSpc>
              <a:spcAft>
                <a:spcPts val="600"/>
              </a:spcAft>
            </a:pPr>
            <a:r>
              <a:rPr lang="en-US" altLang="zh-CN" sz="1200" dirty="0">
                <a:latin typeface="华文楷体" panose="02010600040101010101" pitchFamily="2" charset="-122"/>
                <a:ea typeface="华文楷体" panose="02010600040101010101" pitchFamily="2" charset="-122"/>
              </a:rPr>
              <a:t>  </a:t>
            </a:r>
            <a:endParaRPr lang="zh-CN" altLang="zh-CN" sz="1200" dirty="0">
              <a:latin typeface="华文楷体" panose="02010600040101010101" pitchFamily="2" charset="-122"/>
              <a:ea typeface="华文楷体" panose="02010600040101010101" pitchFamily="2" charset="-122"/>
            </a:endParaRPr>
          </a:p>
          <a:p>
            <a:pPr marL="177800">
              <a:lnSpc>
                <a:spcPts val="1800"/>
              </a:lnSpc>
              <a:spcAft>
                <a:spcPts val="600"/>
              </a:spcAft>
            </a:pPr>
            <a:endParaRPr lang="zh-CN" altLang="zh-CN" sz="1200" dirty="0">
              <a:latin typeface="微软雅黑" panose="020B0503020204020204" pitchFamily="34" charset="-122"/>
              <a:ea typeface="微软雅黑" panose="020B0503020204020204" pitchFamily="34" charset="-122"/>
            </a:endParaRPr>
          </a:p>
          <a:p>
            <a:pPr marL="450850" lvl="0" indent="-273050">
              <a:lnSpc>
                <a:spcPts val="1800"/>
              </a:lnSpc>
              <a:spcAft>
                <a:spcPts val="600"/>
              </a:spcAft>
              <a:buFont typeface="Wingdings" panose="05000000000000000000" pitchFamily="2" charset="2"/>
              <a:buChar char="n"/>
            </a:pPr>
            <a:endParaRPr lang="en-US" altLang="zh-CN" sz="1200" dirty="0">
              <a:latin typeface="微软雅黑" panose="020B0503020204020204" pitchFamily="34" charset="-122"/>
              <a:ea typeface="微软雅黑" panose="020B0503020204020204" pitchFamily="34" charset="-122"/>
            </a:endParaRPr>
          </a:p>
          <a:p>
            <a:pPr marL="450850" lvl="0" indent="-273050">
              <a:lnSpc>
                <a:spcPts val="1800"/>
              </a:lnSpc>
              <a:spcAft>
                <a:spcPts val="600"/>
              </a:spcAft>
              <a:buFont typeface="Wingdings" panose="05000000000000000000" pitchFamily="2" charset="2"/>
              <a:buChar char="n"/>
            </a:pPr>
            <a:endParaRPr lang="en-US" altLang="zh-CN" sz="1200" dirty="0">
              <a:latin typeface="微软雅黑" panose="020B0503020204020204" pitchFamily="34" charset="-122"/>
              <a:ea typeface="微软雅黑" panose="020B0503020204020204" pitchFamily="34" charset="-122"/>
            </a:endParaRPr>
          </a:p>
          <a:p>
            <a:pPr lvl="0">
              <a:lnSpc>
                <a:spcPts val="1800"/>
              </a:lnSpc>
              <a:spcAft>
                <a:spcPts val="600"/>
              </a:spcAft>
            </a:pPr>
            <a:endParaRPr lang="zh-CN"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marL="633095" marR="0" lvl="2" indent="-175895" defTabSz="914400" eaLnBrk="1" fontAlgn="auto" latinLnBrk="1" hangingPunct="1">
              <a:lnSpc>
                <a:spcPts val="1800"/>
              </a:lnSpc>
              <a:spcBef>
                <a:spcPts val="0"/>
              </a:spcBef>
              <a:spcAft>
                <a:spcPts val="600"/>
              </a:spcAft>
              <a:buClr>
                <a:prstClr val="black"/>
              </a:buClr>
              <a:buSzTx/>
              <a:buFont typeface="Wingdings" panose="05000000000000000000" pitchFamily="2" charset="2"/>
              <a:buChar char="§"/>
              <a:tabLst/>
              <a:defRPr/>
            </a:pPr>
            <a:endParaRPr kumimoji="0" lang="en-US" altLang="ko-KR"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a:endParaRPr>
          </a:p>
          <a:p>
            <a:pPr marL="633095" marR="0" lvl="2" indent="-175895" defTabSz="914400" eaLnBrk="1" fontAlgn="auto" latinLnBrk="1" hangingPunct="1">
              <a:lnSpc>
                <a:spcPts val="1800"/>
              </a:lnSpc>
              <a:spcBef>
                <a:spcPts val="0"/>
              </a:spcBef>
              <a:spcAft>
                <a:spcPts val="600"/>
              </a:spcAft>
              <a:buClr>
                <a:prstClr val="black"/>
              </a:buClr>
              <a:buSzTx/>
              <a:buFont typeface="Wingdings" panose="05000000000000000000" pitchFamily="2" charset="2"/>
              <a:buChar char="§"/>
              <a:tabLst/>
              <a:defRPr/>
            </a:pPr>
            <a:endParaRPr kumimoji="0" lang="en-US" altLang="ko-KR" sz="1200" b="1"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a:p>
            <a:pPr marL="358775" marR="0" lvl="1" indent="-184150" defTabSz="914400" eaLnBrk="1" fontAlgn="auto" latinLnBrk="1" hangingPunct="1">
              <a:lnSpc>
                <a:spcPts val="1800"/>
              </a:lnSpc>
              <a:spcBef>
                <a:spcPts val="0"/>
              </a:spcBef>
              <a:spcAft>
                <a:spcPts val="600"/>
              </a:spcAft>
              <a:buClr>
                <a:srgbClr val="666666"/>
              </a:buClr>
              <a:buSzTx/>
              <a:buFontTx/>
              <a:buChar char="-"/>
              <a:tabLst/>
              <a:defRPr/>
            </a:pPr>
            <a:endParaRPr kumimoji="0" lang="en-US" altLang="ko-KR" sz="12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a:p>
            <a:pPr marL="358775" marR="0" lvl="1" indent="-184150" defTabSz="914400" eaLnBrk="1" fontAlgn="auto" latinLnBrk="1" hangingPunct="1">
              <a:lnSpc>
                <a:spcPts val="1800"/>
              </a:lnSpc>
              <a:spcBef>
                <a:spcPts val="0"/>
              </a:spcBef>
              <a:spcAft>
                <a:spcPts val="600"/>
              </a:spcAft>
              <a:buClr>
                <a:srgbClr val="666666"/>
              </a:buClr>
              <a:buSzTx/>
              <a:buFontTx/>
              <a:buNone/>
              <a:tabLst/>
              <a:defRPr/>
            </a:pPr>
            <a:endParaRPr kumimoji="0" lang="en-US" altLang="ko-KR" sz="12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a:p>
            <a:pPr marL="358775" marR="0" lvl="1" indent="-184150" defTabSz="914400" eaLnBrk="1" fontAlgn="auto" latinLnBrk="1" hangingPunct="1">
              <a:lnSpc>
                <a:spcPts val="1800"/>
              </a:lnSpc>
              <a:spcBef>
                <a:spcPts val="0"/>
              </a:spcBef>
              <a:spcAft>
                <a:spcPts val="600"/>
              </a:spcAft>
              <a:buClr>
                <a:srgbClr val="666666"/>
              </a:buClr>
              <a:buSzTx/>
              <a:buFontTx/>
              <a:buNone/>
              <a:tabLst/>
              <a:defRPr/>
            </a:pPr>
            <a:endParaRPr kumimoji="0" lang="en-US" altLang="ko-KR" sz="12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sp>
        <p:nvSpPr>
          <p:cNvPr id="29" name="矩形 28">
            <a:extLst>
              <a:ext uri="{FF2B5EF4-FFF2-40B4-BE49-F238E27FC236}">
                <a16:creationId xmlns:a16="http://schemas.microsoft.com/office/drawing/2014/main" id="{71D3393A-AB46-40F3-8E16-C0A3818F355B}"/>
              </a:ext>
            </a:extLst>
          </p:cNvPr>
          <p:cNvSpPr/>
          <p:nvPr/>
        </p:nvSpPr>
        <p:spPr>
          <a:xfrm>
            <a:off x="6116017" y="1386025"/>
            <a:ext cx="5633596" cy="4826516"/>
          </a:xfrm>
          <a:prstGeom prst="rect">
            <a:avLst/>
          </a:prstGeom>
          <a:noFill/>
          <a:ln>
            <a:solidFill>
              <a:srgbClr val="879BAA"/>
            </a:solidFill>
          </a:ln>
        </p:spPr>
        <p:txBody>
          <a:bodyPr wrap="square" lIns="180000" tIns="180000" rIns="180000" bIns="288000">
            <a:noAutofit/>
          </a:bodyPr>
          <a:lstStyle/>
          <a:p>
            <a:pPr marL="12700" marR="12700" lvl="0" indent="266700" algn="just" defTabSz="914400" eaLnBrk="1" fontAlgn="auto" latinLnBrk="0" hangingPunct="1">
              <a:lnSpc>
                <a:spcPts val="1800"/>
              </a:lnSpc>
              <a:spcBef>
                <a:spcPts val="0"/>
              </a:spcBef>
              <a:spcAft>
                <a:spcPts val="600"/>
              </a:spcAft>
              <a:buClrTx/>
              <a:buSzTx/>
              <a:buFontTx/>
              <a:buNone/>
              <a:tabLst/>
              <a:defRPr/>
            </a:pPr>
            <a:endPar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icrosoft JhengHei" panose="020B0604030504040204" charset="-120"/>
            </a:endParaRPr>
          </a:p>
        </p:txBody>
      </p:sp>
      <p:sp>
        <p:nvSpPr>
          <p:cNvPr id="30" name="矩形 29">
            <a:extLst>
              <a:ext uri="{FF2B5EF4-FFF2-40B4-BE49-F238E27FC236}">
                <a16:creationId xmlns:a16="http://schemas.microsoft.com/office/drawing/2014/main" id="{435ED88E-8044-42AE-B5E2-3416BAD69D9C}"/>
              </a:ext>
            </a:extLst>
          </p:cNvPr>
          <p:cNvSpPr/>
          <p:nvPr/>
        </p:nvSpPr>
        <p:spPr bwMode="auto">
          <a:xfrm>
            <a:off x="6116017" y="1052332"/>
            <a:ext cx="5655814" cy="324000"/>
          </a:xfrm>
          <a:prstGeom prst="rect">
            <a:avLst/>
          </a:prstGeom>
          <a:solidFill>
            <a:srgbClr val="A4B6C4"/>
          </a:solidFill>
          <a:ln>
            <a:noFill/>
          </a:ln>
          <a:effectLst/>
        </p:spPr>
        <p:txBody>
          <a:bodyPr wrap="square" lIns="108000" tIns="54000" rIns="108000" bIns="54000" numCol="1" spcCol="72000" rtlCol="0" anchor="ctr">
            <a:noAutofit/>
          </a:bodyPr>
          <a:lstStyle/>
          <a:p>
            <a:pPr>
              <a:lnSpc>
                <a:spcPct val="110000"/>
              </a:lnSpc>
              <a:spcBef>
                <a:spcPct val="0"/>
              </a:spcBef>
              <a:buFont typeface="Wingdings" panose="05000000000000000000" charset="0"/>
              <a:buNone/>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业务蓝图</a:t>
            </a:r>
          </a:p>
        </p:txBody>
      </p:sp>
      <p:sp>
        <p:nvSpPr>
          <p:cNvPr id="31" name="내용 개체 틀 2">
            <a:extLst>
              <a:ext uri="{FF2B5EF4-FFF2-40B4-BE49-F238E27FC236}">
                <a16:creationId xmlns:a16="http://schemas.microsoft.com/office/drawing/2014/main" id="{0CEFBED2-C62F-4223-9D11-96316E4A0F50}"/>
              </a:ext>
            </a:extLst>
          </p:cNvPr>
          <p:cNvSpPr txBox="1"/>
          <p:nvPr/>
        </p:nvSpPr>
        <p:spPr bwMode="auto">
          <a:xfrm>
            <a:off x="108492" y="1052332"/>
            <a:ext cx="5876672" cy="324000"/>
          </a:xfrm>
          <a:prstGeom prst="rect">
            <a:avLst/>
          </a:prstGeom>
          <a:solidFill>
            <a:srgbClr val="A4B6C4"/>
          </a:solidFill>
          <a:ln w="9525">
            <a:solidFill>
              <a:srgbClr val="ADBECB"/>
            </a:solidFill>
            <a:miter lim="800000"/>
          </a:ln>
        </p:spPr>
        <p:txBody>
          <a:bodyPr anchor="ctr"/>
          <a:lstStyle/>
          <a:p>
            <a:pPr marL="175895" marR="0" lvl="1" indent="-175895" defTabSz="914400" eaLnBrk="1" fontAlgn="auto" latinLnBrk="1" hangingPunct="1">
              <a:lnSpc>
                <a:spcPct val="100000"/>
              </a:lnSpc>
              <a:spcBef>
                <a:spcPct val="20000"/>
              </a:spcBef>
              <a:spcAft>
                <a:spcPts val="0"/>
              </a:spcAft>
              <a:buClr>
                <a:prstClr val="black"/>
              </a:buClr>
              <a:buSzTx/>
              <a:buFontTx/>
              <a:buNone/>
              <a:tabLst/>
              <a:defRPr/>
            </a:pPr>
            <a:r>
              <a:rPr lang="zh-CN" altLang="en-US" sz="1200" kern="0" dirty="0">
                <a:solidFill>
                  <a:schemeClr val="tx2">
                    <a:lumMod val="50000"/>
                  </a:schemeClr>
                </a:solidFill>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主要内容</a:t>
            </a:r>
            <a:endParaRPr kumimoji="0" lang="en-US" altLang="ko-KR" sz="1200" b="0" i="0" u="none" strike="noStrike" kern="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grpSp>
        <p:nvGrpSpPr>
          <p:cNvPr id="14" name="组合 13">
            <a:extLst>
              <a:ext uri="{FF2B5EF4-FFF2-40B4-BE49-F238E27FC236}">
                <a16:creationId xmlns:a16="http://schemas.microsoft.com/office/drawing/2014/main" id="{2DBA47F3-7109-4634-8661-4712A08DC061}"/>
              </a:ext>
            </a:extLst>
          </p:cNvPr>
          <p:cNvGrpSpPr/>
          <p:nvPr/>
        </p:nvGrpSpPr>
        <p:grpSpPr>
          <a:xfrm>
            <a:off x="6302471" y="5354580"/>
            <a:ext cx="1021678" cy="730696"/>
            <a:chOff x="4017618" y="4444653"/>
            <a:chExt cx="1021678" cy="890823"/>
          </a:xfrm>
        </p:grpSpPr>
        <p:pic>
          <p:nvPicPr>
            <p:cNvPr id="26" name="图片 25">
              <a:extLst>
                <a:ext uri="{FF2B5EF4-FFF2-40B4-BE49-F238E27FC236}">
                  <a16:creationId xmlns:a16="http://schemas.microsoft.com/office/drawing/2014/main" id="{EF758D56-DCBD-48D6-8053-3DABA618D5E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8729" l="0" r="100000"/>
                      </a14:imgEffect>
                    </a14:imgLayer>
                  </a14:imgProps>
                </a:ext>
              </a:extLst>
            </a:blip>
            <a:stretch>
              <a:fillRect/>
            </a:stretch>
          </p:blipFill>
          <p:spPr>
            <a:xfrm>
              <a:off x="4017618" y="4643464"/>
              <a:ext cx="1021678" cy="692012"/>
            </a:xfrm>
            <a:prstGeom prst="rect">
              <a:avLst/>
            </a:prstGeom>
          </p:spPr>
        </p:pic>
        <p:sp>
          <p:nvSpPr>
            <p:cNvPr id="24" name="文本框 23">
              <a:extLst>
                <a:ext uri="{FF2B5EF4-FFF2-40B4-BE49-F238E27FC236}">
                  <a16:creationId xmlns:a16="http://schemas.microsoft.com/office/drawing/2014/main" id="{63E62A80-EC8A-41E7-96C2-43400F269D20}"/>
                </a:ext>
              </a:extLst>
            </p:cNvPr>
            <p:cNvSpPr txBox="1"/>
            <p:nvPr/>
          </p:nvSpPr>
          <p:spPr>
            <a:xfrm>
              <a:off x="4087433" y="4444653"/>
              <a:ext cx="399143" cy="187424"/>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solidFill>
                  <a:effectLst/>
                  <a:uLnTx/>
                  <a:uFillTx/>
                  <a:ea typeface="ＭＳ Ｐゴシック"/>
                </a:rPr>
                <a:t>ERP</a:t>
              </a:r>
              <a:endParaRPr kumimoji="0" lang="zh-CN" altLang="en-US" sz="1200" b="0" i="0" u="none" strike="noStrike" kern="0" cap="none" spc="0" normalizeH="0" baseline="0" noProof="0" dirty="0">
                <a:ln>
                  <a:noFill/>
                </a:ln>
                <a:solidFill>
                  <a:srgbClr val="000000"/>
                </a:solidFill>
                <a:effectLst/>
                <a:uLnTx/>
                <a:uFillTx/>
                <a:ea typeface="ＭＳ Ｐゴシック"/>
              </a:endParaRPr>
            </a:p>
          </p:txBody>
        </p:sp>
      </p:grpSp>
      <p:sp>
        <p:nvSpPr>
          <p:cNvPr id="70" name="圆角矩形 78">
            <a:extLst>
              <a:ext uri="{FF2B5EF4-FFF2-40B4-BE49-F238E27FC236}">
                <a16:creationId xmlns:a16="http://schemas.microsoft.com/office/drawing/2014/main" id="{2725D70E-BEEA-42BB-A31F-A8AABF6A7280}"/>
              </a:ext>
            </a:extLst>
          </p:cNvPr>
          <p:cNvSpPr/>
          <p:nvPr/>
        </p:nvSpPr>
        <p:spPr bwMode="auto">
          <a:xfrm>
            <a:off x="6302471" y="2917288"/>
            <a:ext cx="5351647" cy="265797"/>
          </a:xfrm>
          <a:prstGeom prst="roundRect">
            <a:avLst/>
          </a:prstGeom>
          <a:solidFill>
            <a:srgbClr val="126078"/>
          </a:solidFill>
          <a:ln>
            <a:noFill/>
          </a:ln>
          <a:effectLst>
            <a:reflection blurRad="6350" stA="52000" endA="300" endPos="35000" dir="5400000" sy="-100000" algn="bl" rotWithShape="0"/>
          </a:effectLst>
          <a:scene3d>
            <a:camera prst="orthographicFront"/>
            <a:lightRig rig="threePt" dir="t"/>
          </a:scene3d>
          <a:sp3d>
            <a:bevelT/>
          </a:sp3d>
        </p:spPr>
        <p:txBody>
          <a:bodyPr lIns="0" tIns="0" rIns="0" bIns="0" rtlCol="0" anchor="ctr">
            <a:noAutofit/>
          </a:bodyPr>
          <a:lstStyle/>
          <a:p>
            <a:pPr algn="ctr"/>
            <a:r>
              <a:rPr lang="en-US" altLang="zh-CN" sz="1200" dirty="0">
                <a:solidFill>
                  <a:srgbClr val="FFFFFF"/>
                </a:solidFill>
                <a:latin typeface="微软雅黑" panose="020B0503020204020204" pitchFamily="34" charset="-122"/>
                <a:ea typeface="微软雅黑" panose="020B0503020204020204" pitchFamily="34" charset="-122"/>
              </a:rPr>
              <a:t>MES </a:t>
            </a:r>
            <a:r>
              <a:rPr lang="zh-CN" altLang="en-US" sz="1200" dirty="0">
                <a:solidFill>
                  <a:srgbClr val="FFFFFF"/>
                </a:solidFill>
                <a:latin typeface="微软雅黑" panose="020B0503020204020204" pitchFamily="34" charset="-122"/>
                <a:ea typeface="微软雅黑" panose="020B0503020204020204" pitchFamily="34" charset="-122"/>
              </a:rPr>
              <a:t>接口平台</a:t>
            </a:r>
          </a:p>
        </p:txBody>
      </p:sp>
      <p:pic>
        <p:nvPicPr>
          <p:cNvPr id="4" name="图片 3" descr="电脑主机&#10;&#10;中度可信度描述已自动生成">
            <a:extLst>
              <a:ext uri="{FF2B5EF4-FFF2-40B4-BE49-F238E27FC236}">
                <a16:creationId xmlns:a16="http://schemas.microsoft.com/office/drawing/2014/main" id="{859B0199-35ED-48A9-BE97-012D4AA4B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6031" y="4815766"/>
            <a:ext cx="786245" cy="1142933"/>
          </a:xfrm>
          <a:prstGeom prst="rect">
            <a:avLst/>
          </a:prstGeom>
        </p:spPr>
      </p:pic>
      <p:grpSp>
        <p:nvGrpSpPr>
          <p:cNvPr id="71" name="组合 70">
            <a:extLst>
              <a:ext uri="{FF2B5EF4-FFF2-40B4-BE49-F238E27FC236}">
                <a16:creationId xmlns:a16="http://schemas.microsoft.com/office/drawing/2014/main" id="{4F6BE0B9-4DAC-4EBC-9EA3-C127751FAC02}"/>
              </a:ext>
            </a:extLst>
          </p:cNvPr>
          <p:cNvGrpSpPr/>
          <p:nvPr/>
        </p:nvGrpSpPr>
        <p:grpSpPr>
          <a:xfrm>
            <a:off x="6302471" y="4652692"/>
            <a:ext cx="1021678" cy="730696"/>
            <a:chOff x="4017618" y="4444653"/>
            <a:chExt cx="1021678" cy="890823"/>
          </a:xfrm>
        </p:grpSpPr>
        <p:pic>
          <p:nvPicPr>
            <p:cNvPr id="72" name="图片 71">
              <a:extLst>
                <a:ext uri="{FF2B5EF4-FFF2-40B4-BE49-F238E27FC236}">
                  <a16:creationId xmlns:a16="http://schemas.microsoft.com/office/drawing/2014/main" id="{A8D0193D-0A4F-411E-ACCF-693A7E683E3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8729" l="0" r="100000"/>
                      </a14:imgEffect>
                    </a14:imgLayer>
                  </a14:imgProps>
                </a:ext>
              </a:extLst>
            </a:blip>
            <a:stretch>
              <a:fillRect/>
            </a:stretch>
          </p:blipFill>
          <p:spPr>
            <a:xfrm>
              <a:off x="4017618" y="4643464"/>
              <a:ext cx="1021678" cy="692012"/>
            </a:xfrm>
            <a:prstGeom prst="rect">
              <a:avLst/>
            </a:prstGeom>
          </p:spPr>
        </p:pic>
        <p:sp>
          <p:nvSpPr>
            <p:cNvPr id="73" name="文本框 72">
              <a:extLst>
                <a:ext uri="{FF2B5EF4-FFF2-40B4-BE49-F238E27FC236}">
                  <a16:creationId xmlns:a16="http://schemas.microsoft.com/office/drawing/2014/main" id="{9F9E2B28-B5A4-48B1-8C92-F58AFAF433AF}"/>
                </a:ext>
              </a:extLst>
            </p:cNvPr>
            <p:cNvSpPr txBox="1"/>
            <p:nvPr/>
          </p:nvSpPr>
          <p:spPr>
            <a:xfrm>
              <a:off x="4087433" y="4444653"/>
              <a:ext cx="399143" cy="187424"/>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CN" sz="1200" kern="0" dirty="0">
                  <a:solidFill>
                    <a:srgbClr val="000000"/>
                  </a:solidFill>
                  <a:ea typeface="ＭＳ Ｐゴシック"/>
                </a:rPr>
                <a:t>WMS</a:t>
              </a:r>
              <a:endParaRPr kumimoji="0" lang="zh-CN" altLang="en-US" sz="1200" b="0" i="0" u="none" strike="noStrike" kern="0" cap="none" spc="0" normalizeH="0" baseline="0" noProof="0" dirty="0">
                <a:ln>
                  <a:noFill/>
                </a:ln>
                <a:solidFill>
                  <a:srgbClr val="000000"/>
                </a:solidFill>
                <a:effectLst/>
                <a:uLnTx/>
                <a:uFillTx/>
                <a:ea typeface="ＭＳ Ｐゴシック"/>
              </a:endParaRPr>
            </a:p>
          </p:txBody>
        </p:sp>
      </p:grpSp>
      <p:grpSp>
        <p:nvGrpSpPr>
          <p:cNvPr id="74" name="组合 73">
            <a:extLst>
              <a:ext uri="{FF2B5EF4-FFF2-40B4-BE49-F238E27FC236}">
                <a16:creationId xmlns:a16="http://schemas.microsoft.com/office/drawing/2014/main" id="{70888FFE-DD7B-4741-B9EA-F9ED0B42216F}"/>
              </a:ext>
            </a:extLst>
          </p:cNvPr>
          <p:cNvGrpSpPr/>
          <p:nvPr/>
        </p:nvGrpSpPr>
        <p:grpSpPr>
          <a:xfrm>
            <a:off x="6302471" y="3912656"/>
            <a:ext cx="1021678" cy="730696"/>
            <a:chOff x="4017618" y="4444653"/>
            <a:chExt cx="1021678" cy="890823"/>
          </a:xfrm>
        </p:grpSpPr>
        <p:pic>
          <p:nvPicPr>
            <p:cNvPr id="75" name="图片 74">
              <a:extLst>
                <a:ext uri="{FF2B5EF4-FFF2-40B4-BE49-F238E27FC236}">
                  <a16:creationId xmlns:a16="http://schemas.microsoft.com/office/drawing/2014/main" id="{C3B0F1CD-D427-4229-897B-1121A0C6044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8729" l="0" r="100000"/>
                      </a14:imgEffect>
                    </a14:imgLayer>
                  </a14:imgProps>
                </a:ext>
              </a:extLst>
            </a:blip>
            <a:stretch>
              <a:fillRect/>
            </a:stretch>
          </p:blipFill>
          <p:spPr>
            <a:xfrm>
              <a:off x="4017618" y="4643464"/>
              <a:ext cx="1021678" cy="692012"/>
            </a:xfrm>
            <a:prstGeom prst="rect">
              <a:avLst/>
            </a:prstGeom>
          </p:spPr>
        </p:pic>
        <p:sp>
          <p:nvSpPr>
            <p:cNvPr id="76" name="文本框 75">
              <a:extLst>
                <a:ext uri="{FF2B5EF4-FFF2-40B4-BE49-F238E27FC236}">
                  <a16:creationId xmlns:a16="http://schemas.microsoft.com/office/drawing/2014/main" id="{079FE793-EBD0-4271-A592-A5FEB028ADE1}"/>
                </a:ext>
              </a:extLst>
            </p:cNvPr>
            <p:cNvSpPr txBox="1"/>
            <p:nvPr/>
          </p:nvSpPr>
          <p:spPr>
            <a:xfrm>
              <a:off x="4087433" y="4444653"/>
              <a:ext cx="399143" cy="187424"/>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CN" sz="1200" kern="0" dirty="0">
                  <a:solidFill>
                    <a:srgbClr val="000000"/>
                  </a:solidFill>
                  <a:ea typeface="ＭＳ Ｐゴシック"/>
                </a:rPr>
                <a:t>QMS</a:t>
              </a:r>
              <a:endParaRPr kumimoji="0" lang="zh-CN" altLang="en-US" sz="1200" b="0" i="0" u="none" strike="noStrike" kern="0" cap="none" spc="0" normalizeH="0" baseline="0" noProof="0" dirty="0">
                <a:ln>
                  <a:noFill/>
                </a:ln>
                <a:solidFill>
                  <a:srgbClr val="000000"/>
                </a:solidFill>
                <a:effectLst/>
                <a:uLnTx/>
                <a:uFillTx/>
                <a:ea typeface="ＭＳ Ｐゴシック"/>
              </a:endParaRPr>
            </a:p>
          </p:txBody>
        </p:sp>
      </p:grpSp>
      <p:grpSp>
        <p:nvGrpSpPr>
          <p:cNvPr id="77" name="组合 76">
            <a:extLst>
              <a:ext uri="{FF2B5EF4-FFF2-40B4-BE49-F238E27FC236}">
                <a16:creationId xmlns:a16="http://schemas.microsoft.com/office/drawing/2014/main" id="{34EC147E-400E-4938-B169-0E4FD9511976}"/>
              </a:ext>
            </a:extLst>
          </p:cNvPr>
          <p:cNvGrpSpPr/>
          <p:nvPr/>
        </p:nvGrpSpPr>
        <p:grpSpPr>
          <a:xfrm>
            <a:off x="6302471" y="3167567"/>
            <a:ext cx="1021678" cy="730696"/>
            <a:chOff x="4017618" y="4444653"/>
            <a:chExt cx="1021678" cy="890823"/>
          </a:xfrm>
        </p:grpSpPr>
        <p:pic>
          <p:nvPicPr>
            <p:cNvPr id="78" name="图片 77">
              <a:extLst>
                <a:ext uri="{FF2B5EF4-FFF2-40B4-BE49-F238E27FC236}">
                  <a16:creationId xmlns:a16="http://schemas.microsoft.com/office/drawing/2014/main" id="{758453A0-9AFD-49AA-A6F6-6C0469AB09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8729" l="0" r="100000"/>
                      </a14:imgEffect>
                    </a14:imgLayer>
                  </a14:imgProps>
                </a:ext>
              </a:extLst>
            </a:blip>
            <a:stretch>
              <a:fillRect/>
            </a:stretch>
          </p:blipFill>
          <p:spPr>
            <a:xfrm>
              <a:off x="4017618" y="4643464"/>
              <a:ext cx="1021678" cy="692012"/>
            </a:xfrm>
            <a:prstGeom prst="rect">
              <a:avLst/>
            </a:prstGeom>
          </p:spPr>
        </p:pic>
        <p:sp>
          <p:nvSpPr>
            <p:cNvPr id="79" name="文本框 78">
              <a:extLst>
                <a:ext uri="{FF2B5EF4-FFF2-40B4-BE49-F238E27FC236}">
                  <a16:creationId xmlns:a16="http://schemas.microsoft.com/office/drawing/2014/main" id="{D4D22F40-B3C8-4D2A-9469-0749C48D5FC2}"/>
                </a:ext>
              </a:extLst>
            </p:cNvPr>
            <p:cNvSpPr txBox="1"/>
            <p:nvPr/>
          </p:nvSpPr>
          <p:spPr>
            <a:xfrm>
              <a:off x="4087433" y="4444653"/>
              <a:ext cx="399143" cy="187424"/>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en-US" altLang="zh-CN" sz="1200" kern="0" dirty="0">
                  <a:solidFill>
                    <a:srgbClr val="000000"/>
                  </a:solidFill>
                  <a:ea typeface="ＭＳ Ｐゴシック"/>
                </a:rPr>
                <a:t>PLM</a:t>
              </a:r>
              <a:endParaRPr kumimoji="0" lang="zh-CN" altLang="en-US" sz="1200" b="0" i="0" u="none" strike="noStrike" kern="0" cap="none" spc="0" normalizeH="0" baseline="0" noProof="0" dirty="0">
                <a:ln>
                  <a:noFill/>
                </a:ln>
                <a:solidFill>
                  <a:srgbClr val="000000"/>
                </a:solidFill>
                <a:effectLst/>
                <a:uLnTx/>
                <a:uFillTx/>
                <a:ea typeface="ＭＳ Ｐゴシック"/>
              </a:endParaRPr>
            </a:p>
          </p:txBody>
        </p:sp>
      </p:grpSp>
      <p:pic>
        <p:nvPicPr>
          <p:cNvPr id="10" name="图片 9">
            <a:extLst>
              <a:ext uri="{FF2B5EF4-FFF2-40B4-BE49-F238E27FC236}">
                <a16:creationId xmlns:a16="http://schemas.microsoft.com/office/drawing/2014/main" id="{0B1EA35C-716D-4D6D-AAAE-6EDC8FA7E853}"/>
              </a:ext>
            </a:extLst>
          </p:cNvPr>
          <p:cNvPicPr>
            <a:picLocks noChangeAspect="1"/>
          </p:cNvPicPr>
          <p:nvPr/>
        </p:nvPicPr>
        <p:blipFill>
          <a:blip r:embed="rId5"/>
          <a:stretch>
            <a:fillRect/>
          </a:stretch>
        </p:blipFill>
        <p:spPr>
          <a:xfrm>
            <a:off x="10668415" y="3330641"/>
            <a:ext cx="790368" cy="1071772"/>
          </a:xfrm>
          <a:prstGeom prst="rect">
            <a:avLst/>
          </a:prstGeom>
        </p:spPr>
      </p:pic>
      <p:pic>
        <p:nvPicPr>
          <p:cNvPr id="90" name="图片 89" descr="表格&#10;&#10;描述已自动生成">
            <a:extLst>
              <a:ext uri="{FF2B5EF4-FFF2-40B4-BE49-F238E27FC236}">
                <a16:creationId xmlns:a16="http://schemas.microsoft.com/office/drawing/2014/main" id="{804D0E34-7FDA-462A-8D26-0B90B0C3E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5540" y="1652923"/>
            <a:ext cx="2255725" cy="957312"/>
          </a:xfrm>
          <a:prstGeom prst="rect">
            <a:avLst/>
          </a:prstGeom>
        </p:spPr>
      </p:pic>
      <p:pic>
        <p:nvPicPr>
          <p:cNvPr id="91" name="图片 90" descr="图形用户界面&#10;&#10;描述已自动生成">
            <a:extLst>
              <a:ext uri="{FF2B5EF4-FFF2-40B4-BE49-F238E27FC236}">
                <a16:creationId xmlns:a16="http://schemas.microsoft.com/office/drawing/2014/main" id="{1EC69703-808B-4D13-8372-5B51C61E70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3111" y="1652923"/>
            <a:ext cx="2423832" cy="948346"/>
          </a:xfrm>
          <a:prstGeom prst="rect">
            <a:avLst/>
          </a:prstGeom>
        </p:spPr>
      </p:pic>
      <p:sp>
        <p:nvSpPr>
          <p:cNvPr id="92" name="文本框 91">
            <a:extLst>
              <a:ext uri="{FF2B5EF4-FFF2-40B4-BE49-F238E27FC236}">
                <a16:creationId xmlns:a16="http://schemas.microsoft.com/office/drawing/2014/main" id="{D78EA5FC-17B5-4967-882F-B10551327C15}"/>
              </a:ext>
            </a:extLst>
          </p:cNvPr>
          <p:cNvSpPr txBox="1"/>
          <p:nvPr/>
        </p:nvSpPr>
        <p:spPr>
          <a:xfrm>
            <a:off x="6425541" y="1447349"/>
            <a:ext cx="573454" cy="188962"/>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报 表</a:t>
            </a:r>
          </a:p>
        </p:txBody>
      </p:sp>
      <p:sp>
        <p:nvSpPr>
          <p:cNvPr id="93" name="文本框 92">
            <a:extLst>
              <a:ext uri="{FF2B5EF4-FFF2-40B4-BE49-F238E27FC236}">
                <a16:creationId xmlns:a16="http://schemas.microsoft.com/office/drawing/2014/main" id="{3B869AEC-09B4-4FEE-BA88-B6ADFB33BA70}"/>
              </a:ext>
            </a:extLst>
          </p:cNvPr>
          <p:cNvSpPr txBox="1"/>
          <p:nvPr/>
        </p:nvSpPr>
        <p:spPr>
          <a:xfrm>
            <a:off x="8968555" y="1447349"/>
            <a:ext cx="573454" cy="188962"/>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lang="zh-CN" altLang="en-US" sz="1200" b="1" kern="0" dirty="0">
                <a:solidFill>
                  <a:srgbClr val="000000"/>
                </a:solidFill>
                <a:latin typeface="微软雅黑" panose="020B0503020204020204" pitchFamily="34" charset="-122"/>
                <a:ea typeface="微软雅黑" panose="020B0503020204020204" pitchFamily="34" charset="-122"/>
              </a:rPr>
              <a:t>看 板</a:t>
            </a:r>
            <a:endParaRPr kumimoji="0" lang="zh-CN" altLang="en-US" sz="12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id="{2E006E0E-5440-4F36-A540-2C1166F2BBD3}"/>
              </a:ext>
            </a:extLst>
          </p:cNvPr>
          <p:cNvPicPr>
            <a:picLocks noChangeAspect="1"/>
          </p:cNvPicPr>
          <p:nvPr/>
        </p:nvPicPr>
        <p:blipFill>
          <a:blip r:embed="rId8"/>
          <a:stretch>
            <a:fillRect/>
          </a:stretch>
        </p:blipFill>
        <p:spPr>
          <a:xfrm>
            <a:off x="7887736" y="3183084"/>
            <a:ext cx="2045111" cy="2902191"/>
          </a:xfrm>
          <a:prstGeom prst="rect">
            <a:avLst/>
          </a:prstGeom>
        </p:spPr>
      </p:pic>
      <p:sp>
        <p:nvSpPr>
          <p:cNvPr id="80" name="箭头: 右 79">
            <a:extLst>
              <a:ext uri="{FF2B5EF4-FFF2-40B4-BE49-F238E27FC236}">
                <a16:creationId xmlns:a16="http://schemas.microsoft.com/office/drawing/2014/main" id="{E83AD5E5-43BA-496D-A78F-1DAA0090091C}"/>
              </a:ext>
            </a:extLst>
          </p:cNvPr>
          <p:cNvSpPr/>
          <p:nvPr/>
        </p:nvSpPr>
        <p:spPr>
          <a:xfrm rot="16200000">
            <a:off x="7524059" y="2505132"/>
            <a:ext cx="248883" cy="478474"/>
          </a:xfrm>
          <a:prstGeom prst="rightArrow">
            <a:avLst/>
          </a:prstGeom>
          <a:solidFill>
            <a:srgbClr val="176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箭头: 右 96">
            <a:extLst>
              <a:ext uri="{FF2B5EF4-FFF2-40B4-BE49-F238E27FC236}">
                <a16:creationId xmlns:a16="http://schemas.microsoft.com/office/drawing/2014/main" id="{01321631-C02F-443C-8F8F-089910F84571}"/>
              </a:ext>
            </a:extLst>
          </p:cNvPr>
          <p:cNvSpPr/>
          <p:nvPr/>
        </p:nvSpPr>
        <p:spPr>
          <a:xfrm rot="16200000">
            <a:off x="10040282" y="2514828"/>
            <a:ext cx="229491" cy="478474"/>
          </a:xfrm>
          <a:prstGeom prst="rightArrow">
            <a:avLst/>
          </a:prstGeom>
          <a:solidFill>
            <a:srgbClr val="1769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1275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4" name="矩形 163">
            <a:extLst>
              <a:ext uri="{FF2B5EF4-FFF2-40B4-BE49-F238E27FC236}">
                <a16:creationId xmlns:a16="http://schemas.microsoft.com/office/drawing/2014/main" id="{D8BFFA55-997F-45FF-AE80-ED6751C94FBE}"/>
              </a:ext>
            </a:extLst>
          </p:cNvPr>
          <p:cNvSpPr/>
          <p:nvPr/>
        </p:nvSpPr>
        <p:spPr>
          <a:xfrm>
            <a:off x="1746648" y="17930"/>
            <a:ext cx="7888602" cy="8563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2455090"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75476" y="224108"/>
            <a:ext cx="2455090" cy="507831"/>
          </a:xfrm>
          <a:prstGeom prst="rect">
            <a:avLst/>
          </a:prstGeom>
          <a:noFill/>
        </p:spPr>
        <p:txBody>
          <a:bodyPr wrap="squar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报表</a:t>
            </a:r>
            <a:r>
              <a:rPr lang="en-US" altLang="zh-CN" sz="2700" b="1" dirty="0">
                <a:solidFill>
                  <a:prstClr val="white"/>
                </a:solidFill>
                <a:latin typeface="微软雅黑"/>
                <a:ea typeface="微软雅黑"/>
                <a:cs typeface="经典综艺体简" panose="02010609000101010101" pitchFamily="49" charset="-122"/>
              </a:rPr>
              <a:t>/</a:t>
            </a:r>
            <a:r>
              <a:rPr lang="zh-CN" altLang="en-US" sz="2700" b="1" dirty="0">
                <a:solidFill>
                  <a:prstClr val="white"/>
                </a:solidFill>
                <a:latin typeface="微软雅黑"/>
                <a:ea typeface="微软雅黑"/>
                <a:cs typeface="经典综艺体简" panose="02010609000101010101" pitchFamily="49" charset="-122"/>
              </a:rPr>
              <a:t>看板</a:t>
            </a:r>
          </a:p>
        </p:txBody>
      </p:sp>
      <p:sp>
        <p:nvSpPr>
          <p:cNvPr id="28" name="내용 개체 틀 2">
            <a:extLst>
              <a:ext uri="{FF2B5EF4-FFF2-40B4-BE49-F238E27FC236}">
                <a16:creationId xmlns:a16="http://schemas.microsoft.com/office/drawing/2014/main" id="{B5B2E41D-1489-496F-82A3-CDBAFA1DA9B9}"/>
              </a:ext>
            </a:extLst>
          </p:cNvPr>
          <p:cNvSpPr txBox="1"/>
          <p:nvPr/>
        </p:nvSpPr>
        <p:spPr bwMode="auto">
          <a:xfrm>
            <a:off x="131536" y="1376332"/>
            <a:ext cx="5923930" cy="4895159"/>
          </a:xfrm>
          <a:prstGeom prst="rect">
            <a:avLst/>
          </a:prstGeom>
          <a:solidFill>
            <a:srgbClr val="FFFFFF"/>
          </a:solidFill>
          <a:ln w="9525">
            <a:solidFill>
              <a:srgbClr val="ADBECB"/>
            </a:solidFill>
            <a:miter lim="800000"/>
          </a:ln>
        </p:spPr>
        <p:txBody>
          <a:bodyPr/>
          <a:lstStyle/>
          <a:p>
            <a:pPr>
              <a:lnSpc>
                <a:spcPct val="150000"/>
              </a:lnSpc>
              <a:spcAft>
                <a:spcPts val="600"/>
              </a:spcAft>
            </a:pPr>
            <a:r>
              <a:rPr lang="zh-CN" altLang="en-US" sz="1400" dirty="0">
                <a:solidFill>
                  <a:srgbClr val="126078"/>
                </a:solidFill>
                <a:latin typeface="华文楷体" panose="02010600040101010101" pitchFamily="2" charset="-122"/>
                <a:ea typeface="华文楷体" panose="02010600040101010101" pitchFamily="2" charset="-122"/>
              </a:rPr>
              <a:t>生产报表可以按客户要求配置，综合类的</a:t>
            </a:r>
            <a:r>
              <a:rPr lang="zh-CN" altLang="zh-CN" sz="1400" dirty="0">
                <a:solidFill>
                  <a:srgbClr val="126078"/>
                </a:solidFill>
                <a:latin typeface="华文楷体" panose="02010600040101010101" pitchFamily="2" charset="-122"/>
                <a:ea typeface="华文楷体" panose="02010600040101010101" pitchFamily="2" charset="-122"/>
              </a:rPr>
              <a:t>报表支持</a:t>
            </a:r>
            <a:r>
              <a:rPr lang="zh-CN" altLang="en-US" sz="1400" dirty="0">
                <a:solidFill>
                  <a:srgbClr val="126078"/>
                </a:solidFill>
                <a:latin typeface="华文楷体" panose="02010600040101010101" pitchFamily="2" charset="-122"/>
                <a:ea typeface="华文楷体" panose="02010600040101010101" pitchFamily="2" charset="-122"/>
              </a:rPr>
              <a:t>数据下钻，变换分析的颗粒度</a:t>
            </a:r>
            <a:r>
              <a:rPr lang="zh-CN" altLang="zh-CN" sz="1400" dirty="0">
                <a:solidFill>
                  <a:srgbClr val="126078"/>
                </a:solidFill>
                <a:latin typeface="华文楷体" panose="02010600040101010101" pitchFamily="2" charset="-122"/>
                <a:ea typeface="华文楷体" panose="02010600040101010101" pitchFamily="2" charset="-122"/>
              </a:rPr>
              <a:t>，</a:t>
            </a:r>
            <a:r>
              <a:rPr lang="zh-CN" altLang="en-US" sz="1400" dirty="0">
                <a:solidFill>
                  <a:srgbClr val="126078"/>
                </a:solidFill>
                <a:latin typeface="华文楷体" panose="02010600040101010101" pitchFamily="2" charset="-122"/>
                <a:ea typeface="华文楷体" panose="02010600040101010101" pitchFamily="2" charset="-122"/>
              </a:rPr>
              <a:t>以便</a:t>
            </a:r>
            <a:r>
              <a:rPr lang="zh-CN" altLang="zh-CN" sz="1400" dirty="0">
                <a:solidFill>
                  <a:srgbClr val="126078"/>
                </a:solidFill>
                <a:latin typeface="华文楷体" panose="02010600040101010101" pitchFamily="2" charset="-122"/>
                <a:ea typeface="华文楷体" panose="02010600040101010101" pitchFamily="2" charset="-122"/>
              </a:rPr>
              <a:t>用户直观、快捷掌握所需要的信息</a:t>
            </a:r>
            <a:r>
              <a:rPr lang="zh-CN" altLang="en-US" sz="1400" dirty="0">
                <a:solidFill>
                  <a:srgbClr val="126078"/>
                </a:solidFill>
                <a:latin typeface="华文楷体" panose="02010600040101010101" pitchFamily="2" charset="-122"/>
                <a:ea typeface="华文楷体" panose="02010600040101010101" pitchFamily="2" charset="-122"/>
              </a:rPr>
              <a:t>。</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tabLst>
                <a:tab pos="355600" algn="l"/>
              </a:tabLst>
            </a:pPr>
            <a:r>
              <a:rPr lang="zh-CN" altLang="en-US" sz="1400" dirty="0">
                <a:solidFill>
                  <a:srgbClr val="126078"/>
                </a:solidFill>
                <a:latin typeface="华文楷体" panose="02010600040101010101" pitchFamily="2" charset="-122"/>
                <a:ea typeface="华文楷体" panose="02010600040101010101" pitchFamily="2" charset="-122"/>
              </a:rPr>
              <a:t>工单综合报表</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tabLst>
                <a:tab pos="355600" algn="l"/>
              </a:tabLst>
            </a:pPr>
            <a:r>
              <a:rPr lang="zh-CN" altLang="en-US" sz="1400" dirty="0">
                <a:solidFill>
                  <a:srgbClr val="126078"/>
                </a:solidFill>
                <a:latin typeface="华文楷体" panose="02010600040101010101" pitchFamily="2" charset="-122"/>
                <a:ea typeface="华文楷体" panose="02010600040101010101" pitchFamily="2" charset="-122"/>
              </a:rPr>
              <a:t>良率分析报表</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tabLst>
                <a:tab pos="355600" algn="l"/>
              </a:tabLst>
            </a:pPr>
            <a:r>
              <a:rPr lang="zh-CN" altLang="en-US" sz="1400" dirty="0">
                <a:solidFill>
                  <a:srgbClr val="126078"/>
                </a:solidFill>
                <a:latin typeface="华文楷体" panose="02010600040101010101" pitchFamily="2" charset="-122"/>
                <a:ea typeface="华文楷体" panose="02010600040101010101" pitchFamily="2" charset="-122"/>
              </a:rPr>
              <a:t>物料利用率</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tabLst>
                <a:tab pos="355600" algn="l"/>
              </a:tabLst>
            </a:pPr>
            <a:r>
              <a:rPr lang="en-US" altLang="ko-KR" sz="1400" dirty="0">
                <a:solidFill>
                  <a:srgbClr val="126078"/>
                </a:solidFill>
                <a:latin typeface="华文楷体" panose="02010600040101010101" pitchFamily="2" charset="-122"/>
                <a:ea typeface="华文楷体" panose="02010600040101010101" pitchFamily="2" charset="-122"/>
                <a:sym typeface="Wingdings" panose="05000000000000000000" pitchFamily="2" charset="2"/>
              </a:rPr>
              <a:t>…</a:t>
            </a:r>
          </a:p>
          <a:p>
            <a:pPr>
              <a:lnSpc>
                <a:spcPct val="150000"/>
              </a:lnSpc>
              <a:spcAft>
                <a:spcPts val="600"/>
              </a:spcAft>
              <a:tabLst>
                <a:tab pos="355600" algn="l"/>
              </a:tabLst>
            </a:pPr>
            <a:r>
              <a:rPr lang="zh-CN" altLang="zh-CN" sz="1400" dirty="0">
                <a:solidFill>
                  <a:srgbClr val="126078"/>
                </a:solidFill>
                <a:latin typeface="华文楷体" panose="02010600040101010101" pitchFamily="2" charset="-122"/>
                <a:ea typeface="华文楷体" panose="02010600040101010101" pitchFamily="2" charset="-122"/>
              </a:rPr>
              <a:t>生产看板是报表的一种，用户可调整系统中的产线或布局模型，可配置和调整看板显示内容，看板可滚动播放，播放内容除</a:t>
            </a:r>
            <a:r>
              <a:rPr lang="en-US" altLang="zh-CN" sz="1400" dirty="0">
                <a:solidFill>
                  <a:srgbClr val="126078"/>
                </a:solidFill>
                <a:latin typeface="华文楷体" panose="02010600040101010101" pitchFamily="2" charset="-122"/>
                <a:ea typeface="华文楷体" panose="02010600040101010101" pitchFamily="2" charset="-122"/>
              </a:rPr>
              <a:t>MES</a:t>
            </a:r>
            <a:r>
              <a:rPr lang="zh-CN" altLang="zh-CN" sz="1400" dirty="0">
                <a:solidFill>
                  <a:srgbClr val="126078"/>
                </a:solidFill>
                <a:latin typeface="华文楷体" panose="02010600040101010101" pitchFamily="2" charset="-122"/>
                <a:ea typeface="华文楷体" panose="02010600040101010101" pitchFamily="2" charset="-122"/>
              </a:rPr>
              <a:t>内容外，也可播放图片、视频等其它内容，在本方案中，规划了以下几种类型的看板</a:t>
            </a:r>
            <a:r>
              <a:rPr lang="zh-CN" altLang="en-US" sz="1400" dirty="0">
                <a:solidFill>
                  <a:srgbClr val="126078"/>
                </a:solidFill>
                <a:latin typeface="华文楷体" panose="02010600040101010101" pitchFamily="2" charset="-122"/>
                <a:ea typeface="华文楷体" panose="02010600040101010101" pitchFamily="2" charset="-122"/>
              </a:rPr>
              <a:t>：</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tabLst>
                <a:tab pos="355600" algn="l"/>
              </a:tabLst>
            </a:pPr>
            <a:r>
              <a:rPr lang="zh-CN" altLang="en-US" sz="1400" dirty="0">
                <a:solidFill>
                  <a:srgbClr val="126078"/>
                </a:solidFill>
                <a:latin typeface="华文楷体" panose="02010600040101010101" pitchFamily="2" charset="-122"/>
                <a:ea typeface="华文楷体" panose="02010600040101010101" pitchFamily="2" charset="-122"/>
              </a:rPr>
              <a:t>生产品质看板</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tabLst>
                <a:tab pos="355600" algn="l"/>
              </a:tabLst>
            </a:pPr>
            <a:r>
              <a:rPr lang="zh-CN" altLang="en-US" sz="1400" dirty="0">
                <a:solidFill>
                  <a:srgbClr val="126078"/>
                </a:solidFill>
                <a:latin typeface="华文楷体" panose="02010600040101010101" pitchFamily="2" charset="-122"/>
                <a:ea typeface="华文楷体" panose="02010600040101010101" pitchFamily="2" charset="-122"/>
              </a:rPr>
              <a:t>物料使用看板</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tabLst>
                <a:tab pos="355600" algn="l"/>
              </a:tabLst>
            </a:pPr>
            <a:r>
              <a:rPr lang="zh-CN" altLang="en-US" sz="1400" dirty="0">
                <a:solidFill>
                  <a:srgbClr val="126078"/>
                </a:solidFill>
                <a:latin typeface="华文楷体" panose="02010600040101010101" pitchFamily="2" charset="-122"/>
                <a:ea typeface="华文楷体" panose="02010600040101010101" pitchFamily="2" charset="-122"/>
              </a:rPr>
              <a:t>设备状态看板</a:t>
            </a:r>
            <a:endParaRPr lang="en-US" altLang="zh-CN" sz="1400" dirty="0">
              <a:solidFill>
                <a:srgbClr val="126078"/>
              </a:solidFill>
              <a:latin typeface="华文楷体" panose="02010600040101010101" pitchFamily="2" charset="-122"/>
              <a:ea typeface="华文楷体" panose="02010600040101010101" pitchFamily="2" charset="-122"/>
            </a:endParaRPr>
          </a:p>
          <a:p>
            <a:pPr indent="-173355">
              <a:lnSpc>
                <a:spcPct val="150000"/>
              </a:lnSpc>
              <a:spcAft>
                <a:spcPts val="600"/>
              </a:spcAft>
              <a:buFont typeface="Arial" panose="020B0604020202020204" pitchFamily="34" charset="0"/>
              <a:buChar char="•"/>
              <a:tabLst>
                <a:tab pos="355600" algn="l"/>
              </a:tabLst>
            </a:pPr>
            <a:r>
              <a:rPr lang="en-US" altLang="ko-KR" sz="1400" dirty="0">
                <a:solidFill>
                  <a:srgbClr val="126078"/>
                </a:solidFill>
                <a:latin typeface="华文楷体" panose="02010600040101010101" pitchFamily="2" charset="-122"/>
                <a:ea typeface="华文楷体" panose="02010600040101010101" pitchFamily="2" charset="-122"/>
                <a:sym typeface="Wingdings" panose="05000000000000000000" pitchFamily="2" charset="2"/>
              </a:rPr>
              <a:t>…</a:t>
            </a:r>
          </a:p>
          <a:p>
            <a:pPr marL="177800" defTabSz="-635">
              <a:lnSpc>
                <a:spcPts val="1800"/>
              </a:lnSpc>
              <a:spcAft>
                <a:spcPts val="600"/>
              </a:spcAft>
              <a:tabLst>
                <a:tab pos="355600" algn="l"/>
              </a:tabLst>
            </a:pPr>
            <a:endParaRPr lang="en-US" altLang="zh-CN" sz="1200" dirty="0">
              <a:latin typeface="微软雅黑" panose="020B0503020204020204" pitchFamily="34" charset="-122"/>
              <a:ea typeface="微软雅黑" panose="020B0503020204020204" pitchFamily="34" charset="-122"/>
            </a:endParaRPr>
          </a:p>
          <a:p>
            <a:pPr marL="177800" defTabSz="-635">
              <a:lnSpc>
                <a:spcPts val="1800"/>
              </a:lnSpc>
              <a:spcAft>
                <a:spcPts val="600"/>
              </a:spcAft>
              <a:tabLst>
                <a:tab pos="355600" algn="l"/>
              </a:tabLst>
            </a:pPr>
            <a:endParaRPr kumimoji="0" lang="en-US" altLang="ko-KR" sz="12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sp>
        <p:nvSpPr>
          <p:cNvPr id="29" name="矩形 28">
            <a:extLst>
              <a:ext uri="{FF2B5EF4-FFF2-40B4-BE49-F238E27FC236}">
                <a16:creationId xmlns:a16="http://schemas.microsoft.com/office/drawing/2014/main" id="{71D3393A-AB46-40F3-8E16-C0A3818F355B}"/>
              </a:ext>
            </a:extLst>
          </p:cNvPr>
          <p:cNvSpPr/>
          <p:nvPr/>
        </p:nvSpPr>
        <p:spPr>
          <a:xfrm>
            <a:off x="6136535" y="1386025"/>
            <a:ext cx="5613078" cy="4885466"/>
          </a:xfrm>
          <a:prstGeom prst="rect">
            <a:avLst/>
          </a:prstGeom>
          <a:noFill/>
          <a:ln>
            <a:solidFill>
              <a:srgbClr val="879BAA"/>
            </a:solidFill>
          </a:ln>
        </p:spPr>
        <p:txBody>
          <a:bodyPr wrap="square" lIns="180000" tIns="180000" rIns="180000" bIns="288000">
            <a:noAutofit/>
          </a:bodyPr>
          <a:lstStyle/>
          <a:p>
            <a:pPr marL="12700" marR="12700" lvl="0" indent="266700" algn="just" defTabSz="914400" eaLnBrk="1" fontAlgn="auto" latinLnBrk="0" hangingPunct="1">
              <a:lnSpc>
                <a:spcPts val="1800"/>
              </a:lnSpc>
              <a:spcBef>
                <a:spcPts val="0"/>
              </a:spcBef>
              <a:spcAft>
                <a:spcPts val="600"/>
              </a:spcAft>
              <a:buClrTx/>
              <a:buSzTx/>
              <a:buFontTx/>
              <a:buNone/>
              <a:tabLst/>
              <a:defRPr/>
            </a:pPr>
            <a:endPar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icrosoft JhengHei" panose="020B0604030504040204" charset="-120"/>
            </a:endParaRPr>
          </a:p>
        </p:txBody>
      </p:sp>
      <p:sp>
        <p:nvSpPr>
          <p:cNvPr id="30" name="矩形 29">
            <a:extLst>
              <a:ext uri="{FF2B5EF4-FFF2-40B4-BE49-F238E27FC236}">
                <a16:creationId xmlns:a16="http://schemas.microsoft.com/office/drawing/2014/main" id="{435ED88E-8044-42AE-B5E2-3416BAD69D9C}"/>
              </a:ext>
            </a:extLst>
          </p:cNvPr>
          <p:cNvSpPr/>
          <p:nvPr/>
        </p:nvSpPr>
        <p:spPr bwMode="auto">
          <a:xfrm>
            <a:off x="6136535" y="1052332"/>
            <a:ext cx="5635296" cy="324000"/>
          </a:xfrm>
          <a:prstGeom prst="rect">
            <a:avLst/>
          </a:prstGeom>
          <a:solidFill>
            <a:srgbClr val="A4B6C4"/>
          </a:solidFill>
          <a:ln>
            <a:noFill/>
          </a:ln>
          <a:effectLst/>
        </p:spPr>
        <p:txBody>
          <a:bodyPr wrap="square" lIns="108000" tIns="54000" rIns="108000" bIns="54000" numCol="1" spcCol="72000" rtlCol="0" anchor="ctr">
            <a:noAutofit/>
          </a:bodyPr>
          <a:lstStyle/>
          <a:p>
            <a:pPr>
              <a:lnSpc>
                <a:spcPct val="110000"/>
              </a:lnSpc>
              <a:spcBef>
                <a:spcPct val="0"/>
              </a:spcBef>
              <a:buFont typeface="Wingdings" panose="05000000000000000000" charset="0"/>
              <a:buNone/>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业务蓝图</a:t>
            </a:r>
          </a:p>
        </p:txBody>
      </p:sp>
      <p:sp>
        <p:nvSpPr>
          <p:cNvPr id="31" name="내용 개체 틀 2">
            <a:extLst>
              <a:ext uri="{FF2B5EF4-FFF2-40B4-BE49-F238E27FC236}">
                <a16:creationId xmlns:a16="http://schemas.microsoft.com/office/drawing/2014/main" id="{0CEFBED2-C62F-4223-9D11-96316E4A0F50}"/>
              </a:ext>
            </a:extLst>
          </p:cNvPr>
          <p:cNvSpPr txBox="1"/>
          <p:nvPr/>
        </p:nvSpPr>
        <p:spPr bwMode="auto">
          <a:xfrm>
            <a:off x="108492" y="1052332"/>
            <a:ext cx="5946974" cy="324000"/>
          </a:xfrm>
          <a:prstGeom prst="rect">
            <a:avLst/>
          </a:prstGeom>
          <a:solidFill>
            <a:srgbClr val="A4B6C4"/>
          </a:solidFill>
          <a:ln w="9525">
            <a:solidFill>
              <a:srgbClr val="ADBECB"/>
            </a:solidFill>
            <a:miter lim="800000"/>
          </a:ln>
        </p:spPr>
        <p:txBody>
          <a:bodyPr anchor="ctr"/>
          <a:lstStyle/>
          <a:p>
            <a:pPr marL="175895" marR="0" lvl="1" indent="-175895" defTabSz="914400" eaLnBrk="1" fontAlgn="auto" latinLnBrk="1" hangingPunct="1">
              <a:lnSpc>
                <a:spcPct val="100000"/>
              </a:lnSpc>
              <a:spcBef>
                <a:spcPct val="20000"/>
              </a:spcBef>
              <a:spcAft>
                <a:spcPts val="0"/>
              </a:spcAft>
              <a:buClr>
                <a:prstClr val="black"/>
              </a:buClr>
              <a:buSzTx/>
              <a:buFontTx/>
              <a:buNone/>
              <a:tabLst/>
              <a:defRPr/>
            </a:pPr>
            <a:r>
              <a:rPr lang="zh-CN" altLang="en-US" sz="1200" kern="0" dirty="0">
                <a:solidFill>
                  <a:schemeClr val="tx2">
                    <a:lumMod val="50000"/>
                  </a:schemeClr>
                </a:solidFill>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主要内容</a:t>
            </a:r>
            <a:endParaRPr kumimoji="0" lang="en-US" altLang="ko-KR" sz="1200" b="0" i="0" u="none" strike="noStrike" kern="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pic>
        <p:nvPicPr>
          <p:cNvPr id="11" name="图片 10" descr="图形用户界面&#10;&#10;描述已自动生成">
            <a:extLst>
              <a:ext uri="{FF2B5EF4-FFF2-40B4-BE49-F238E27FC236}">
                <a16:creationId xmlns:a16="http://schemas.microsoft.com/office/drawing/2014/main" id="{7FE1F538-6DE3-41BA-AFDB-977E293A7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753" y="3815646"/>
            <a:ext cx="5613078" cy="2372717"/>
          </a:xfrm>
          <a:prstGeom prst="rect">
            <a:avLst/>
          </a:prstGeom>
        </p:spPr>
      </p:pic>
      <p:pic>
        <p:nvPicPr>
          <p:cNvPr id="13" name="图片 12" descr="表格&#10;&#10;描述已自动生成">
            <a:extLst>
              <a:ext uri="{FF2B5EF4-FFF2-40B4-BE49-F238E27FC236}">
                <a16:creationId xmlns:a16="http://schemas.microsoft.com/office/drawing/2014/main" id="{F43DEEA6-D3BD-473C-8EC2-2B39E0287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754" y="1376332"/>
            <a:ext cx="5590860" cy="2372717"/>
          </a:xfrm>
          <a:prstGeom prst="rect">
            <a:avLst/>
          </a:prstGeom>
        </p:spPr>
      </p:pic>
    </p:spTree>
    <p:extLst>
      <p:ext uri="{BB962C8B-B14F-4D97-AF65-F5344CB8AC3E}">
        <p14:creationId xmlns:p14="http://schemas.microsoft.com/office/powerpoint/2010/main" val="390572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1562101"/>
            <a:ext cx="12192000" cy="3924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sp>
        <p:nvSpPr>
          <p:cNvPr id="6" name="任意多边形 5"/>
          <p:cNvSpPr/>
          <p:nvPr/>
        </p:nvSpPr>
        <p:spPr>
          <a:xfrm>
            <a:off x="1" y="1562101"/>
            <a:ext cx="3546499" cy="3924300"/>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244" h="5048251">
                <a:moveTo>
                  <a:pt x="0" y="0"/>
                </a:moveTo>
                <a:lnTo>
                  <a:pt x="1947941" y="0"/>
                </a:lnTo>
                <a:lnTo>
                  <a:pt x="4922244" y="2974304"/>
                </a:lnTo>
                <a:lnTo>
                  <a:pt x="2848297" y="5048251"/>
                </a:lnTo>
                <a:lnTo>
                  <a:pt x="0" y="50482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sp>
        <p:nvSpPr>
          <p:cNvPr id="8" name="任意多边形 7"/>
          <p:cNvSpPr/>
          <p:nvPr/>
        </p:nvSpPr>
        <p:spPr>
          <a:xfrm>
            <a:off x="1790353" y="1562101"/>
            <a:ext cx="3124548" cy="3924300"/>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sp>
        <p:nvSpPr>
          <p:cNvPr id="3" name="文本框 2"/>
          <p:cNvSpPr txBox="1"/>
          <p:nvPr/>
        </p:nvSpPr>
        <p:spPr>
          <a:xfrm>
            <a:off x="721244" y="2847023"/>
            <a:ext cx="1757212" cy="1862048"/>
          </a:xfrm>
          <a:prstGeom prst="rect">
            <a:avLst/>
          </a:prstGeom>
          <a:noFill/>
        </p:spPr>
        <p:txBody>
          <a:bodyPr wrap="none" rtlCol="0">
            <a:spAutoFit/>
          </a:bodyPr>
          <a:lstStyle/>
          <a:p>
            <a:pPr algn="ctr" defTabSz="914377"/>
            <a:r>
              <a:rPr lang="en-US" altLang="zh-CN" sz="11500" dirty="0">
                <a:solidFill>
                  <a:prstClr val="white"/>
                </a:solidFill>
                <a:latin typeface="Impact" panose="020B0806030902050204" pitchFamily="34" charset="0"/>
                <a:ea typeface="微软雅黑"/>
              </a:rPr>
              <a:t>03</a:t>
            </a:r>
            <a:endParaRPr lang="zh-CN" altLang="en-US" sz="11500" dirty="0">
              <a:solidFill>
                <a:prstClr val="white"/>
              </a:solidFill>
              <a:latin typeface="Impact" panose="020B0806030902050204" pitchFamily="34" charset="0"/>
              <a:ea typeface="微软雅黑"/>
            </a:endParaRPr>
          </a:p>
        </p:txBody>
      </p:sp>
      <p:sp>
        <p:nvSpPr>
          <p:cNvPr id="4" name="文本框 3"/>
          <p:cNvSpPr txBox="1"/>
          <p:nvPr/>
        </p:nvSpPr>
        <p:spPr>
          <a:xfrm>
            <a:off x="5105401" y="3349080"/>
            <a:ext cx="6560126" cy="1015663"/>
          </a:xfrm>
          <a:prstGeom prst="rect">
            <a:avLst/>
          </a:prstGeom>
          <a:noFill/>
        </p:spPr>
        <p:txBody>
          <a:bodyPr wrap="square" rtlCol="0">
            <a:spAutoFit/>
            <a:scene3d>
              <a:camera prst="orthographicFront"/>
              <a:lightRig rig="threePt" dir="t"/>
            </a:scene3d>
            <a:sp3d contourW="12700"/>
          </a:bodyPr>
          <a:lstStyle/>
          <a:p>
            <a:pPr defTabSz="914377"/>
            <a:r>
              <a:rPr lang="zh-CN" altLang="en-US" sz="6000" b="1" dirty="0">
                <a:solidFill>
                  <a:srgbClr val="282828"/>
                </a:solidFill>
                <a:latin typeface="Arial"/>
                <a:ea typeface="微软雅黑"/>
              </a:rPr>
              <a:t>案例分析</a:t>
            </a:r>
          </a:p>
        </p:txBody>
      </p:sp>
      <p:sp>
        <p:nvSpPr>
          <p:cNvPr id="5" name="文本框 4"/>
          <p:cNvSpPr txBox="1"/>
          <p:nvPr/>
        </p:nvSpPr>
        <p:spPr>
          <a:xfrm>
            <a:off x="5252606" y="4433455"/>
            <a:ext cx="4288557" cy="316369"/>
          </a:xfrm>
          <a:prstGeom prst="rect">
            <a:avLst/>
          </a:prstGeom>
          <a:noFill/>
        </p:spPr>
        <p:txBody>
          <a:bodyPr wrap="square" rtlCol="0">
            <a:spAutoFit/>
            <a:scene3d>
              <a:camera prst="orthographicFront"/>
              <a:lightRig rig="threePt" dir="t"/>
            </a:scene3d>
            <a:sp3d contourW="12700"/>
          </a:bodyPr>
          <a:lstStyle/>
          <a:p>
            <a:pPr defTabSz="914377">
              <a:lnSpc>
                <a:spcPct val="114000"/>
              </a:lnSpc>
            </a:pPr>
            <a:r>
              <a:rPr lang="en-US" altLang="zh-CN" sz="1400" dirty="0">
                <a:solidFill>
                  <a:prstClr val="white">
                    <a:lumMod val="50000"/>
                  </a:prstClr>
                </a:solidFill>
                <a:latin typeface="Century Gothic" panose="020B0502020202020204" pitchFamily="34" charset="0"/>
                <a:ea typeface="微软雅黑"/>
              </a:rPr>
              <a:t>The Case Analysis</a:t>
            </a:r>
          </a:p>
        </p:txBody>
      </p:sp>
    </p:spTree>
    <p:extLst>
      <p:ext uri="{BB962C8B-B14F-4D97-AF65-F5344CB8AC3E}">
        <p14:creationId xmlns:p14="http://schemas.microsoft.com/office/powerpoint/2010/main" val="173088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51823" y="-222504"/>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2455090"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75476" y="224108"/>
            <a:ext cx="2455090" cy="507831"/>
          </a:xfrm>
          <a:prstGeom prst="rect">
            <a:avLst/>
          </a:prstGeom>
          <a:noFill/>
        </p:spPr>
        <p:txBody>
          <a:bodyPr wrap="squar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过程管理</a:t>
            </a:r>
          </a:p>
        </p:txBody>
      </p:sp>
      <p:sp>
        <p:nvSpPr>
          <p:cNvPr id="7" name="标题 1">
            <a:extLst>
              <a:ext uri="{FF2B5EF4-FFF2-40B4-BE49-F238E27FC236}">
                <a16:creationId xmlns:a16="http://schemas.microsoft.com/office/drawing/2014/main" id="{3F20792F-305F-44A5-9D66-CC3C2D7E9C8E}"/>
              </a:ext>
            </a:extLst>
          </p:cNvPr>
          <p:cNvSpPr>
            <a:spLocks noGrp="1"/>
          </p:cNvSpPr>
          <p:nvPr/>
        </p:nvSpPr>
        <p:spPr>
          <a:xfrm>
            <a:off x="1794635" y="1000523"/>
            <a:ext cx="1961567" cy="5721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52" name="直接箭头连接符 151">
            <a:extLst>
              <a:ext uri="{FF2B5EF4-FFF2-40B4-BE49-F238E27FC236}">
                <a16:creationId xmlns:a16="http://schemas.microsoft.com/office/drawing/2014/main" id="{5A78E5F0-11E8-4E93-850B-BF2D2F33DCFE}"/>
              </a:ext>
            </a:extLst>
          </p:cNvPr>
          <p:cNvCxnSpPr>
            <a:cxnSpLocks/>
          </p:cNvCxnSpPr>
          <p:nvPr/>
        </p:nvCxnSpPr>
        <p:spPr>
          <a:xfrm>
            <a:off x="1105622" y="1985686"/>
            <a:ext cx="702817" cy="0"/>
          </a:xfrm>
          <a:prstGeom prst="straightConnector1">
            <a:avLst/>
          </a:prstGeom>
          <a:noFill/>
          <a:ln w="9525" cap="rnd" cmpd="sng" algn="ctr">
            <a:solidFill>
              <a:srgbClr val="ACD433"/>
            </a:solidFill>
            <a:prstDash val="solid"/>
            <a:tailEnd type="triangle"/>
          </a:ln>
          <a:effectLst/>
        </p:spPr>
      </p:cxnSp>
      <p:grpSp>
        <p:nvGrpSpPr>
          <p:cNvPr id="153" name="组合 152">
            <a:extLst>
              <a:ext uri="{FF2B5EF4-FFF2-40B4-BE49-F238E27FC236}">
                <a16:creationId xmlns:a16="http://schemas.microsoft.com/office/drawing/2014/main" id="{0BF09AFC-A6A1-435B-AC40-F7C5BB8FB7AC}"/>
              </a:ext>
            </a:extLst>
          </p:cNvPr>
          <p:cNvGrpSpPr/>
          <p:nvPr/>
        </p:nvGrpSpPr>
        <p:grpSpPr>
          <a:xfrm>
            <a:off x="1782399" y="1338584"/>
            <a:ext cx="1265395" cy="1036195"/>
            <a:chOff x="1691680" y="793977"/>
            <a:chExt cx="949046" cy="777146"/>
          </a:xfrm>
        </p:grpSpPr>
        <p:grpSp>
          <p:nvGrpSpPr>
            <p:cNvPr id="154" name="组合 153">
              <a:extLst>
                <a:ext uri="{FF2B5EF4-FFF2-40B4-BE49-F238E27FC236}">
                  <a16:creationId xmlns:a16="http://schemas.microsoft.com/office/drawing/2014/main" id="{BF9FB11D-091E-448C-889B-0DFFEE96ECA0}"/>
                </a:ext>
              </a:extLst>
            </p:cNvPr>
            <p:cNvGrpSpPr/>
            <p:nvPr/>
          </p:nvGrpSpPr>
          <p:grpSpPr>
            <a:xfrm>
              <a:off x="1691680" y="793977"/>
              <a:ext cx="949046" cy="597126"/>
              <a:chOff x="755576" y="884484"/>
              <a:chExt cx="949046" cy="597126"/>
            </a:xfrm>
          </p:grpSpPr>
          <p:pic>
            <p:nvPicPr>
              <p:cNvPr id="156" name="Picture 3">
                <a:extLst>
                  <a:ext uri="{FF2B5EF4-FFF2-40B4-BE49-F238E27FC236}">
                    <a16:creationId xmlns:a16="http://schemas.microsoft.com/office/drawing/2014/main" id="{DF686EA5-F848-4ABF-BB0A-CC2314AB3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7574"/>
                <a:ext cx="770697" cy="49403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157" name="椭圆 156">
                <a:extLst>
                  <a:ext uri="{FF2B5EF4-FFF2-40B4-BE49-F238E27FC236}">
                    <a16:creationId xmlns:a16="http://schemas.microsoft.com/office/drawing/2014/main" id="{C9A5C37A-02FF-4EC2-9AFA-036D1CD30545}"/>
                  </a:ext>
                </a:extLst>
              </p:cNvPr>
              <p:cNvSpPr/>
              <p:nvPr/>
            </p:nvSpPr>
            <p:spPr>
              <a:xfrm>
                <a:off x="1536693" y="884484"/>
                <a:ext cx="167929" cy="210339"/>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手动</a:t>
                </a:r>
              </a:p>
            </p:txBody>
          </p:sp>
        </p:grpSp>
        <p:sp>
          <p:nvSpPr>
            <p:cNvPr id="155" name="文本框 154">
              <a:extLst>
                <a:ext uri="{FF2B5EF4-FFF2-40B4-BE49-F238E27FC236}">
                  <a16:creationId xmlns:a16="http://schemas.microsoft.com/office/drawing/2014/main" id="{4F3BACFE-8D93-4368-B3AA-B9A62CB91714}"/>
                </a:ext>
              </a:extLst>
            </p:cNvPr>
            <p:cNvSpPr txBox="1"/>
            <p:nvPr/>
          </p:nvSpPr>
          <p:spPr>
            <a:xfrm>
              <a:off x="1691680" y="1391103"/>
              <a:ext cx="781117" cy="180020"/>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线边仓</a:t>
              </a:r>
            </a:p>
          </p:txBody>
        </p:sp>
      </p:grpSp>
      <p:cxnSp>
        <p:nvCxnSpPr>
          <p:cNvPr id="158" name="直接箭头连接符 157">
            <a:extLst>
              <a:ext uri="{FF2B5EF4-FFF2-40B4-BE49-F238E27FC236}">
                <a16:creationId xmlns:a16="http://schemas.microsoft.com/office/drawing/2014/main" id="{EAA81326-824C-4D8D-BBB3-F7238819DAE1}"/>
              </a:ext>
            </a:extLst>
          </p:cNvPr>
          <p:cNvCxnSpPr/>
          <p:nvPr/>
        </p:nvCxnSpPr>
        <p:spPr>
          <a:xfrm>
            <a:off x="2823890" y="1932751"/>
            <a:ext cx="702817" cy="0"/>
          </a:xfrm>
          <a:prstGeom prst="straightConnector1">
            <a:avLst/>
          </a:prstGeom>
          <a:noFill/>
          <a:ln w="9525" cap="rnd" cmpd="sng" algn="ctr">
            <a:solidFill>
              <a:srgbClr val="ACD433"/>
            </a:solidFill>
            <a:prstDash val="solid"/>
            <a:tailEnd type="triangle"/>
          </a:ln>
          <a:effectLst/>
        </p:spPr>
      </p:cxnSp>
      <p:sp>
        <p:nvSpPr>
          <p:cNvPr id="159" name="矩形 158">
            <a:extLst>
              <a:ext uri="{FF2B5EF4-FFF2-40B4-BE49-F238E27FC236}">
                <a16:creationId xmlns:a16="http://schemas.microsoft.com/office/drawing/2014/main" id="{B0AC69A6-8C38-413B-982D-209EA0F19116}"/>
              </a:ext>
            </a:extLst>
          </p:cNvPr>
          <p:cNvSpPr/>
          <p:nvPr/>
        </p:nvSpPr>
        <p:spPr>
          <a:xfrm>
            <a:off x="1673198" y="2464109"/>
            <a:ext cx="1259891" cy="807080"/>
          </a:xfrm>
          <a:prstGeom prst="rect">
            <a:avLst/>
          </a:prstGeom>
          <a:ln>
            <a:solidFill>
              <a:srgbClr val="FF0000"/>
            </a:solidFill>
            <a:prstDash val="dashDot"/>
          </a:ln>
        </p:spPr>
        <p:txBody>
          <a:bodyPr wrap="square">
            <a:spAutoFit/>
          </a:bodyPr>
          <a:lstStyle/>
          <a:p>
            <a:pPr defTabSz="1219170" fontAlgn="base">
              <a:lnSpc>
                <a:spcPct val="150000"/>
              </a:lnSpc>
              <a:spcBef>
                <a:spcPct val="0"/>
              </a:spcBef>
              <a:spcAft>
                <a:spcPct val="0"/>
              </a:spcAft>
            </a:pPr>
            <a:r>
              <a:rPr lang="en-US" altLang="zh-CN" sz="800" dirty="0">
                <a:solidFill>
                  <a:prstClr val="black"/>
                </a:solidFill>
                <a:latin typeface="Arial" pitchFamily="34" charset="0"/>
                <a:ea typeface="宋体" panose="02010600030101010101" pitchFamily="2" charset="-122"/>
                <a:cs typeface="Arial" pitchFamily="34" charset="0"/>
              </a:rPr>
              <a:t>1.</a:t>
            </a:r>
            <a:r>
              <a:rPr lang="zh-CN" altLang="en-US" sz="800" dirty="0">
                <a:solidFill>
                  <a:prstClr val="black"/>
                </a:solidFill>
                <a:latin typeface="Arial" pitchFamily="34" charset="0"/>
                <a:ea typeface="宋体" panose="02010600030101010101" pitchFamily="2" charset="-122"/>
                <a:cs typeface="Arial" pitchFamily="34" charset="0"/>
              </a:rPr>
              <a:t>分盘，打印物料条码；</a:t>
            </a:r>
            <a:endParaRPr lang="en-US" altLang="zh-CN" sz="800" dirty="0">
              <a:solidFill>
                <a:prstClr val="black"/>
              </a:solidFill>
              <a:latin typeface="Arial" pitchFamily="34" charset="0"/>
              <a:ea typeface="宋体" panose="02010600030101010101" pitchFamily="2" charset="-122"/>
              <a:cs typeface="Arial" pitchFamily="34" charset="0"/>
            </a:endParaRPr>
          </a:p>
          <a:p>
            <a:pPr defTabSz="1219170" fontAlgn="base">
              <a:lnSpc>
                <a:spcPct val="150000"/>
              </a:lnSpc>
              <a:spcBef>
                <a:spcPct val="0"/>
              </a:spcBef>
              <a:spcAft>
                <a:spcPct val="0"/>
              </a:spcAft>
            </a:pPr>
            <a:r>
              <a:rPr lang="en-US" altLang="zh-CN" sz="800" dirty="0">
                <a:solidFill>
                  <a:prstClr val="black"/>
                </a:solidFill>
                <a:latin typeface="Arial" pitchFamily="34" charset="0"/>
                <a:ea typeface="宋体" panose="02010600030101010101" pitchFamily="2" charset="-122"/>
                <a:cs typeface="Arial" pitchFamily="34" charset="0"/>
              </a:rPr>
              <a:t>2. </a:t>
            </a:r>
            <a:r>
              <a:rPr lang="zh-CN" altLang="en-US" sz="800" dirty="0">
                <a:solidFill>
                  <a:prstClr val="black"/>
                </a:solidFill>
                <a:latin typeface="Arial" pitchFamily="34" charset="0"/>
                <a:ea typeface="宋体" panose="02010600030101010101" pitchFamily="2" charset="-122"/>
                <a:cs typeface="Arial" pitchFamily="34" charset="0"/>
              </a:rPr>
              <a:t>工单发料；</a:t>
            </a:r>
            <a:endParaRPr lang="en-US" altLang="zh-CN" sz="800" dirty="0">
              <a:solidFill>
                <a:prstClr val="black"/>
              </a:solidFill>
              <a:latin typeface="Arial" pitchFamily="34" charset="0"/>
              <a:ea typeface="宋体" panose="02010600030101010101" pitchFamily="2" charset="-122"/>
              <a:cs typeface="Arial" pitchFamily="34" charset="0"/>
            </a:endParaRPr>
          </a:p>
          <a:p>
            <a:pPr defTabSz="1219170" fontAlgn="base">
              <a:lnSpc>
                <a:spcPct val="150000"/>
              </a:lnSpc>
              <a:spcBef>
                <a:spcPct val="0"/>
              </a:spcBef>
              <a:spcAft>
                <a:spcPct val="0"/>
              </a:spcAft>
            </a:pPr>
            <a:r>
              <a:rPr lang="en-US" altLang="zh-CN" sz="800" dirty="0">
                <a:solidFill>
                  <a:prstClr val="black"/>
                </a:solidFill>
                <a:latin typeface="Arial" pitchFamily="34" charset="0"/>
                <a:ea typeface="宋体" panose="02010600030101010101" pitchFamily="2" charset="-122"/>
                <a:cs typeface="Arial" pitchFamily="34" charset="0"/>
              </a:rPr>
              <a:t>3. </a:t>
            </a:r>
            <a:r>
              <a:rPr lang="zh-CN" altLang="en-US" sz="800" dirty="0">
                <a:solidFill>
                  <a:prstClr val="black"/>
                </a:solidFill>
                <a:latin typeface="Arial" pitchFamily="34" charset="0"/>
                <a:ea typeface="宋体" panose="02010600030101010101" pitchFamily="2" charset="-122"/>
                <a:cs typeface="Arial" pitchFamily="34" charset="0"/>
              </a:rPr>
              <a:t>回收退料，重新打标签，损耗计算。</a:t>
            </a:r>
            <a:endParaRPr lang="en-US" altLang="zh-CN" sz="800" dirty="0">
              <a:solidFill>
                <a:prstClr val="black"/>
              </a:solidFill>
              <a:latin typeface="Arial" pitchFamily="34" charset="0"/>
              <a:ea typeface="宋体" panose="02010600030101010101" pitchFamily="2" charset="-122"/>
              <a:cs typeface="Arial" pitchFamily="34" charset="0"/>
            </a:endParaRPr>
          </a:p>
        </p:txBody>
      </p:sp>
      <p:cxnSp>
        <p:nvCxnSpPr>
          <p:cNvPr id="160" name="直接箭头连接符 159">
            <a:extLst>
              <a:ext uri="{FF2B5EF4-FFF2-40B4-BE49-F238E27FC236}">
                <a16:creationId xmlns:a16="http://schemas.microsoft.com/office/drawing/2014/main" id="{5D1B6136-3C76-461F-8580-6DFDCA55CE77}"/>
              </a:ext>
            </a:extLst>
          </p:cNvPr>
          <p:cNvCxnSpPr/>
          <p:nvPr/>
        </p:nvCxnSpPr>
        <p:spPr>
          <a:xfrm>
            <a:off x="6072138" y="1986419"/>
            <a:ext cx="702817" cy="0"/>
          </a:xfrm>
          <a:prstGeom prst="straightConnector1">
            <a:avLst/>
          </a:prstGeom>
          <a:noFill/>
          <a:ln w="9525" cap="rnd" cmpd="sng" algn="ctr">
            <a:solidFill>
              <a:srgbClr val="ACD433"/>
            </a:solidFill>
            <a:prstDash val="solid"/>
            <a:tailEnd type="triangle"/>
          </a:ln>
          <a:effectLst/>
        </p:spPr>
      </p:cxnSp>
      <p:cxnSp>
        <p:nvCxnSpPr>
          <p:cNvPr id="161" name="直接箭头连接符 160">
            <a:extLst>
              <a:ext uri="{FF2B5EF4-FFF2-40B4-BE49-F238E27FC236}">
                <a16:creationId xmlns:a16="http://schemas.microsoft.com/office/drawing/2014/main" id="{6CE0ECAB-72B6-433E-A8CE-E74131270BD8}"/>
              </a:ext>
            </a:extLst>
          </p:cNvPr>
          <p:cNvCxnSpPr/>
          <p:nvPr/>
        </p:nvCxnSpPr>
        <p:spPr>
          <a:xfrm>
            <a:off x="7834722" y="1922871"/>
            <a:ext cx="702817" cy="0"/>
          </a:xfrm>
          <a:prstGeom prst="straightConnector1">
            <a:avLst/>
          </a:prstGeom>
          <a:noFill/>
          <a:ln w="9525" cap="rnd" cmpd="sng" algn="ctr">
            <a:solidFill>
              <a:srgbClr val="ACD433"/>
            </a:solidFill>
            <a:prstDash val="solid"/>
            <a:tailEnd type="triangle"/>
          </a:ln>
          <a:effectLst/>
        </p:spPr>
      </p:cxnSp>
      <p:sp>
        <p:nvSpPr>
          <p:cNvPr id="162" name="椭圆 161">
            <a:extLst>
              <a:ext uri="{FF2B5EF4-FFF2-40B4-BE49-F238E27FC236}">
                <a16:creationId xmlns:a16="http://schemas.microsoft.com/office/drawing/2014/main" id="{E8B345FD-6AA0-4A8C-AF65-246A88FAED07}"/>
              </a:ext>
            </a:extLst>
          </p:cNvPr>
          <p:cNvSpPr/>
          <p:nvPr/>
        </p:nvSpPr>
        <p:spPr>
          <a:xfrm>
            <a:off x="1673198" y="1163487"/>
            <a:ext cx="270480" cy="274747"/>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1</a:t>
            </a:r>
            <a:endParaRPr kumimoji="0" lang="zh-CN" altLang="en-US" sz="12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cxnSp>
        <p:nvCxnSpPr>
          <p:cNvPr id="163" name="直接箭头连接符 162">
            <a:extLst>
              <a:ext uri="{FF2B5EF4-FFF2-40B4-BE49-F238E27FC236}">
                <a16:creationId xmlns:a16="http://schemas.microsoft.com/office/drawing/2014/main" id="{676C20F5-5F7D-4A8E-A6EF-CFA394FE55A9}"/>
              </a:ext>
            </a:extLst>
          </p:cNvPr>
          <p:cNvCxnSpPr/>
          <p:nvPr/>
        </p:nvCxnSpPr>
        <p:spPr>
          <a:xfrm>
            <a:off x="4535967" y="1965655"/>
            <a:ext cx="702817" cy="0"/>
          </a:xfrm>
          <a:prstGeom prst="straightConnector1">
            <a:avLst/>
          </a:prstGeom>
          <a:noFill/>
          <a:ln w="9525" cap="rnd" cmpd="sng" algn="ctr">
            <a:solidFill>
              <a:srgbClr val="ACD433"/>
            </a:solidFill>
            <a:prstDash val="solid"/>
            <a:tailEnd type="triangle"/>
          </a:ln>
          <a:effectLst/>
        </p:spPr>
      </p:cxnSp>
      <p:grpSp>
        <p:nvGrpSpPr>
          <p:cNvPr id="164" name="组合 163">
            <a:extLst>
              <a:ext uri="{FF2B5EF4-FFF2-40B4-BE49-F238E27FC236}">
                <a16:creationId xmlns:a16="http://schemas.microsoft.com/office/drawing/2014/main" id="{FDEFDF2F-332D-4886-A2FF-83267254B588}"/>
              </a:ext>
            </a:extLst>
          </p:cNvPr>
          <p:cNvGrpSpPr/>
          <p:nvPr/>
        </p:nvGrpSpPr>
        <p:grpSpPr>
          <a:xfrm>
            <a:off x="3218042" y="1163488"/>
            <a:ext cx="1655811" cy="2265491"/>
            <a:chOff x="2755465" y="565490"/>
            <a:chExt cx="1241858" cy="1699118"/>
          </a:xfrm>
        </p:grpSpPr>
        <p:sp>
          <p:nvSpPr>
            <p:cNvPr id="166" name="椭圆 165">
              <a:extLst>
                <a:ext uri="{FF2B5EF4-FFF2-40B4-BE49-F238E27FC236}">
                  <a16:creationId xmlns:a16="http://schemas.microsoft.com/office/drawing/2014/main" id="{BB16BA75-95B4-469C-AE01-7889D22C502F}"/>
                </a:ext>
              </a:extLst>
            </p:cNvPr>
            <p:cNvSpPr/>
            <p:nvPr/>
          </p:nvSpPr>
          <p:spPr>
            <a:xfrm>
              <a:off x="2915816" y="565490"/>
              <a:ext cx="202860" cy="206060"/>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2</a:t>
              </a:r>
              <a:endParaRPr kumimoji="0" lang="zh-CN" altLang="en-US" sz="12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endParaRPr>
            </a:p>
          </p:txBody>
        </p:sp>
        <p:grpSp>
          <p:nvGrpSpPr>
            <p:cNvPr id="168" name="组合 167">
              <a:extLst>
                <a:ext uri="{FF2B5EF4-FFF2-40B4-BE49-F238E27FC236}">
                  <a16:creationId xmlns:a16="http://schemas.microsoft.com/office/drawing/2014/main" id="{2D8F5B39-52C7-41B5-8646-5F02A6915181}"/>
                </a:ext>
              </a:extLst>
            </p:cNvPr>
            <p:cNvGrpSpPr/>
            <p:nvPr/>
          </p:nvGrpSpPr>
          <p:grpSpPr>
            <a:xfrm>
              <a:off x="2991600" y="718871"/>
              <a:ext cx="881269" cy="732973"/>
              <a:chOff x="1691680" y="838150"/>
              <a:chExt cx="881269" cy="732973"/>
            </a:xfrm>
          </p:grpSpPr>
          <p:sp>
            <p:nvSpPr>
              <p:cNvPr id="170" name="椭圆 169">
                <a:extLst>
                  <a:ext uri="{FF2B5EF4-FFF2-40B4-BE49-F238E27FC236}">
                    <a16:creationId xmlns:a16="http://schemas.microsoft.com/office/drawing/2014/main" id="{DF8DA8C8-CF2F-4779-B40E-69060C227F81}"/>
                  </a:ext>
                </a:extLst>
              </p:cNvPr>
              <p:cNvSpPr/>
              <p:nvPr/>
            </p:nvSpPr>
            <p:spPr>
              <a:xfrm>
                <a:off x="2357087" y="838150"/>
                <a:ext cx="215862" cy="197183"/>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自动</a:t>
                </a:r>
              </a:p>
            </p:txBody>
          </p:sp>
          <p:sp>
            <p:nvSpPr>
              <p:cNvPr id="171" name="文本框 170">
                <a:extLst>
                  <a:ext uri="{FF2B5EF4-FFF2-40B4-BE49-F238E27FC236}">
                    <a16:creationId xmlns:a16="http://schemas.microsoft.com/office/drawing/2014/main" id="{5EADA94B-E6CD-47B8-A9EF-20CD169090B0}"/>
                  </a:ext>
                </a:extLst>
              </p:cNvPr>
              <p:cNvSpPr txBox="1"/>
              <p:nvPr/>
            </p:nvSpPr>
            <p:spPr>
              <a:xfrm>
                <a:off x="1691680" y="1391103"/>
                <a:ext cx="781117" cy="180020"/>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喷码机</a:t>
                </a:r>
              </a:p>
            </p:txBody>
          </p:sp>
        </p:grpSp>
        <p:sp>
          <p:nvSpPr>
            <p:cNvPr id="169" name="矩形 168">
              <a:extLst>
                <a:ext uri="{FF2B5EF4-FFF2-40B4-BE49-F238E27FC236}">
                  <a16:creationId xmlns:a16="http://schemas.microsoft.com/office/drawing/2014/main" id="{D65FFAE1-C8A9-42A4-844C-D85DD9A3C79C}"/>
                </a:ext>
              </a:extLst>
            </p:cNvPr>
            <p:cNvSpPr/>
            <p:nvPr/>
          </p:nvSpPr>
          <p:spPr>
            <a:xfrm>
              <a:off x="2755465" y="1520799"/>
              <a:ext cx="1241858" cy="743809"/>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1.MES </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配置条码规则；</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设备自动派码；</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3. MES</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检验条码规则；</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4.SN</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与批次绑定，如果没有</a:t>
              </a: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SN</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，大板码与批次绑定。</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p:txBody>
        </p:sp>
      </p:grpSp>
      <p:grpSp>
        <p:nvGrpSpPr>
          <p:cNvPr id="172" name="组合 171">
            <a:extLst>
              <a:ext uri="{FF2B5EF4-FFF2-40B4-BE49-F238E27FC236}">
                <a16:creationId xmlns:a16="http://schemas.microsoft.com/office/drawing/2014/main" id="{CC339739-5564-40AB-B018-2816D5B8241B}"/>
              </a:ext>
            </a:extLst>
          </p:cNvPr>
          <p:cNvGrpSpPr/>
          <p:nvPr/>
        </p:nvGrpSpPr>
        <p:grpSpPr>
          <a:xfrm>
            <a:off x="6552191" y="1163487"/>
            <a:ext cx="1503193" cy="2196330"/>
            <a:chOff x="2813251" y="617361"/>
            <a:chExt cx="1127395" cy="1647247"/>
          </a:xfrm>
        </p:grpSpPr>
        <p:sp>
          <p:nvSpPr>
            <p:cNvPr id="173" name="椭圆 172">
              <a:extLst>
                <a:ext uri="{FF2B5EF4-FFF2-40B4-BE49-F238E27FC236}">
                  <a16:creationId xmlns:a16="http://schemas.microsoft.com/office/drawing/2014/main" id="{18F9D156-1FD2-4967-8633-CBED65F0EF2E}"/>
                </a:ext>
              </a:extLst>
            </p:cNvPr>
            <p:cNvSpPr/>
            <p:nvPr/>
          </p:nvSpPr>
          <p:spPr>
            <a:xfrm>
              <a:off x="2813251" y="617361"/>
              <a:ext cx="202860" cy="206060"/>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4</a:t>
              </a:r>
              <a:endParaRPr kumimoji="0" lang="zh-CN" altLang="en-US" sz="12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endParaRPr>
            </a:p>
          </p:txBody>
        </p:sp>
        <p:grpSp>
          <p:nvGrpSpPr>
            <p:cNvPr id="174" name="组合 173">
              <a:extLst>
                <a:ext uri="{FF2B5EF4-FFF2-40B4-BE49-F238E27FC236}">
                  <a16:creationId xmlns:a16="http://schemas.microsoft.com/office/drawing/2014/main" id="{0B0109D0-6B1A-423E-960E-F513E187502C}"/>
                </a:ext>
              </a:extLst>
            </p:cNvPr>
            <p:cNvGrpSpPr/>
            <p:nvPr/>
          </p:nvGrpSpPr>
          <p:grpSpPr>
            <a:xfrm>
              <a:off x="2991600" y="705017"/>
              <a:ext cx="949046" cy="746827"/>
              <a:chOff x="1691680" y="824296"/>
              <a:chExt cx="949046" cy="746827"/>
            </a:xfrm>
          </p:grpSpPr>
          <p:grpSp>
            <p:nvGrpSpPr>
              <p:cNvPr id="176" name="组合 175">
                <a:extLst>
                  <a:ext uri="{FF2B5EF4-FFF2-40B4-BE49-F238E27FC236}">
                    <a16:creationId xmlns:a16="http://schemas.microsoft.com/office/drawing/2014/main" id="{E7C676BA-C0F0-4126-B383-C8803518CFB5}"/>
                  </a:ext>
                </a:extLst>
              </p:cNvPr>
              <p:cNvGrpSpPr/>
              <p:nvPr/>
            </p:nvGrpSpPr>
            <p:grpSpPr>
              <a:xfrm>
                <a:off x="1691680" y="824296"/>
                <a:ext cx="949046" cy="566807"/>
                <a:chOff x="755576" y="914803"/>
                <a:chExt cx="949046" cy="566807"/>
              </a:xfrm>
            </p:grpSpPr>
            <p:pic>
              <p:nvPicPr>
                <p:cNvPr id="178" name="Picture 3">
                  <a:extLst>
                    <a:ext uri="{FF2B5EF4-FFF2-40B4-BE49-F238E27FC236}">
                      <a16:creationId xmlns:a16="http://schemas.microsoft.com/office/drawing/2014/main" id="{8FF0A4E7-2300-4A26-B56D-4537414B1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7574"/>
                  <a:ext cx="770697" cy="49403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179" name="椭圆 178">
                  <a:extLst>
                    <a:ext uri="{FF2B5EF4-FFF2-40B4-BE49-F238E27FC236}">
                      <a16:creationId xmlns:a16="http://schemas.microsoft.com/office/drawing/2014/main" id="{47CF50E4-5D58-404D-96E2-B8399FF0FF79}"/>
                    </a:ext>
                  </a:extLst>
                </p:cNvPr>
                <p:cNvSpPr/>
                <p:nvPr/>
              </p:nvSpPr>
              <p:spPr>
                <a:xfrm>
                  <a:off x="1536693" y="914803"/>
                  <a:ext cx="167929" cy="180020"/>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自动</a:t>
                  </a:r>
                </a:p>
              </p:txBody>
            </p:sp>
          </p:grpSp>
          <p:sp>
            <p:nvSpPr>
              <p:cNvPr id="177" name="文本框 176">
                <a:extLst>
                  <a:ext uri="{FF2B5EF4-FFF2-40B4-BE49-F238E27FC236}">
                    <a16:creationId xmlns:a16="http://schemas.microsoft.com/office/drawing/2014/main" id="{22096A16-9CB0-45C5-9FC6-F208CD7039D6}"/>
                  </a:ext>
                </a:extLst>
              </p:cNvPr>
              <p:cNvSpPr txBox="1"/>
              <p:nvPr/>
            </p:nvSpPr>
            <p:spPr>
              <a:xfrm>
                <a:off x="1691680" y="1391103"/>
                <a:ext cx="781117" cy="180020"/>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SPI</a:t>
                </a:r>
                <a:endPar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p:txBody>
          </p:sp>
        </p:grpSp>
        <p:sp>
          <p:nvSpPr>
            <p:cNvPr id="175" name="矩形 174">
              <a:extLst>
                <a:ext uri="{FF2B5EF4-FFF2-40B4-BE49-F238E27FC236}">
                  <a16:creationId xmlns:a16="http://schemas.microsoft.com/office/drawing/2014/main" id="{38614E9A-37E6-4E70-BDF4-0C1813160FAE}"/>
                </a:ext>
              </a:extLst>
            </p:cNvPr>
            <p:cNvSpPr/>
            <p:nvPr/>
          </p:nvSpPr>
          <p:spPr>
            <a:xfrm>
              <a:off x="2862646" y="1520799"/>
              <a:ext cx="944918" cy="743809"/>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采集</a:t>
              </a: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SPI</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测试信息；</a:t>
              </a: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扫描锡膏条码上料，检验锡膏回温时间，有效使用时间；</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3.</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记录机台，人员信息。</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p:txBody>
        </p:sp>
      </p:grpSp>
      <p:sp>
        <p:nvSpPr>
          <p:cNvPr id="180" name="流程图: 终止 179">
            <a:extLst>
              <a:ext uri="{FF2B5EF4-FFF2-40B4-BE49-F238E27FC236}">
                <a16:creationId xmlns:a16="http://schemas.microsoft.com/office/drawing/2014/main" id="{101F884A-FF7D-4B1B-8D1F-1D148414B6C1}"/>
              </a:ext>
            </a:extLst>
          </p:cNvPr>
          <p:cNvSpPr/>
          <p:nvPr/>
        </p:nvSpPr>
        <p:spPr>
          <a:xfrm>
            <a:off x="340090" y="2719833"/>
            <a:ext cx="901640" cy="480053"/>
          </a:xfrm>
          <a:prstGeom prst="flowChartTerminator">
            <a:avLst/>
          </a:prstGeom>
          <a:solidFill>
            <a:srgbClr val="22374C"/>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结束</a:t>
            </a:r>
          </a:p>
        </p:txBody>
      </p:sp>
      <p:grpSp>
        <p:nvGrpSpPr>
          <p:cNvPr id="181" name="组合 180">
            <a:extLst>
              <a:ext uri="{FF2B5EF4-FFF2-40B4-BE49-F238E27FC236}">
                <a16:creationId xmlns:a16="http://schemas.microsoft.com/office/drawing/2014/main" id="{06CA89CC-8D35-4D00-8A1C-C11549DD6C33}"/>
              </a:ext>
            </a:extLst>
          </p:cNvPr>
          <p:cNvGrpSpPr/>
          <p:nvPr/>
        </p:nvGrpSpPr>
        <p:grpSpPr>
          <a:xfrm>
            <a:off x="5000891" y="1163487"/>
            <a:ext cx="1469115" cy="2183453"/>
            <a:chOff x="5368180" y="612532"/>
            <a:chExt cx="1101836" cy="1637590"/>
          </a:xfrm>
        </p:grpSpPr>
        <p:grpSp>
          <p:nvGrpSpPr>
            <p:cNvPr id="182" name="组合 181">
              <a:extLst>
                <a:ext uri="{FF2B5EF4-FFF2-40B4-BE49-F238E27FC236}">
                  <a16:creationId xmlns:a16="http://schemas.microsoft.com/office/drawing/2014/main" id="{49EEDA3E-B96C-40EE-860E-2F361EAF167B}"/>
                </a:ext>
              </a:extLst>
            </p:cNvPr>
            <p:cNvGrpSpPr/>
            <p:nvPr/>
          </p:nvGrpSpPr>
          <p:grpSpPr>
            <a:xfrm>
              <a:off x="5374580" y="612532"/>
              <a:ext cx="954423" cy="847072"/>
              <a:chOff x="7738406" y="584427"/>
              <a:chExt cx="954423" cy="847072"/>
            </a:xfrm>
          </p:grpSpPr>
          <p:grpSp>
            <p:nvGrpSpPr>
              <p:cNvPr id="184" name="组合 183">
                <a:extLst>
                  <a:ext uri="{FF2B5EF4-FFF2-40B4-BE49-F238E27FC236}">
                    <a16:creationId xmlns:a16="http://schemas.microsoft.com/office/drawing/2014/main" id="{2EFD7AC1-F776-4942-AFE1-8D2CF6546604}"/>
                  </a:ext>
                </a:extLst>
              </p:cNvPr>
              <p:cNvGrpSpPr/>
              <p:nvPr/>
            </p:nvGrpSpPr>
            <p:grpSpPr>
              <a:xfrm>
                <a:off x="7738406" y="584427"/>
                <a:ext cx="782392" cy="847072"/>
                <a:chOff x="5326073" y="741762"/>
                <a:chExt cx="782392" cy="847072"/>
              </a:xfrm>
            </p:grpSpPr>
            <p:grpSp>
              <p:nvGrpSpPr>
                <p:cNvPr id="186" name="组合 185">
                  <a:extLst>
                    <a:ext uri="{FF2B5EF4-FFF2-40B4-BE49-F238E27FC236}">
                      <a16:creationId xmlns:a16="http://schemas.microsoft.com/office/drawing/2014/main" id="{488E84FE-6DCF-4CF1-B641-326F3E77D430}"/>
                    </a:ext>
                  </a:extLst>
                </p:cNvPr>
                <p:cNvGrpSpPr/>
                <p:nvPr/>
              </p:nvGrpSpPr>
              <p:grpSpPr>
                <a:xfrm>
                  <a:off x="5523723" y="873849"/>
                  <a:ext cx="584742" cy="714985"/>
                  <a:chOff x="2999910" y="964065"/>
                  <a:chExt cx="584742" cy="714985"/>
                </a:xfrm>
              </p:grpSpPr>
              <p:pic>
                <p:nvPicPr>
                  <p:cNvPr id="188" name="图片 187">
                    <a:extLst>
                      <a:ext uri="{FF2B5EF4-FFF2-40B4-BE49-F238E27FC236}">
                        <a16:creationId xmlns:a16="http://schemas.microsoft.com/office/drawing/2014/main" id="{C7C12F1D-98F0-4231-B621-86E6E95D3C29}"/>
                      </a:ext>
                    </a:extLst>
                  </p:cNvPr>
                  <p:cNvPicPr>
                    <a:picLocks noChangeAspect="1"/>
                  </p:cNvPicPr>
                  <p:nvPr/>
                </p:nvPicPr>
                <p:blipFill>
                  <a:blip r:embed="rId3"/>
                  <a:stretch>
                    <a:fillRect/>
                  </a:stretch>
                </p:blipFill>
                <p:spPr>
                  <a:xfrm>
                    <a:off x="3010330" y="964065"/>
                    <a:ext cx="574322" cy="705025"/>
                  </a:xfrm>
                  <a:prstGeom prst="rect">
                    <a:avLst/>
                  </a:prstGeom>
                </p:spPr>
              </p:pic>
              <p:sp>
                <p:nvSpPr>
                  <p:cNvPr id="189" name="文本框 188">
                    <a:extLst>
                      <a:ext uri="{FF2B5EF4-FFF2-40B4-BE49-F238E27FC236}">
                        <a16:creationId xmlns:a16="http://schemas.microsoft.com/office/drawing/2014/main" id="{6FA677AE-7440-4382-B4E5-557FD91D1A89}"/>
                      </a:ext>
                    </a:extLst>
                  </p:cNvPr>
                  <p:cNvSpPr txBox="1"/>
                  <p:nvPr/>
                </p:nvSpPr>
                <p:spPr>
                  <a:xfrm>
                    <a:off x="2999910" y="1463196"/>
                    <a:ext cx="584742" cy="215854"/>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印刷</a:t>
                    </a:r>
                  </a:p>
                </p:txBody>
              </p:sp>
            </p:grpSp>
            <p:sp>
              <p:nvSpPr>
                <p:cNvPr id="187" name="椭圆 186">
                  <a:extLst>
                    <a:ext uri="{FF2B5EF4-FFF2-40B4-BE49-F238E27FC236}">
                      <a16:creationId xmlns:a16="http://schemas.microsoft.com/office/drawing/2014/main" id="{F0E22E07-4C55-464D-B43F-D559DAF4A3A9}"/>
                    </a:ext>
                  </a:extLst>
                </p:cNvPr>
                <p:cNvSpPr/>
                <p:nvPr/>
              </p:nvSpPr>
              <p:spPr>
                <a:xfrm>
                  <a:off x="5326073" y="741762"/>
                  <a:ext cx="202860" cy="206060"/>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3</a:t>
                  </a:r>
                  <a:endParaRPr kumimoji="0" lang="zh-CN" altLang="en-US" sz="12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endParaRPr>
                </a:p>
              </p:txBody>
            </p:sp>
          </p:grpSp>
          <p:sp>
            <p:nvSpPr>
              <p:cNvPr id="185" name="椭圆 184">
                <a:extLst>
                  <a:ext uri="{FF2B5EF4-FFF2-40B4-BE49-F238E27FC236}">
                    <a16:creationId xmlns:a16="http://schemas.microsoft.com/office/drawing/2014/main" id="{D89313C1-ED8D-44BD-A597-2920C3BFED74}"/>
                  </a:ext>
                </a:extLst>
              </p:cNvPr>
              <p:cNvSpPr/>
              <p:nvPr/>
            </p:nvSpPr>
            <p:spPr>
              <a:xfrm>
                <a:off x="8483842" y="619398"/>
                <a:ext cx="208987" cy="194231"/>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自动</a:t>
                </a:r>
              </a:p>
            </p:txBody>
          </p:sp>
        </p:grpSp>
        <p:sp>
          <p:nvSpPr>
            <p:cNvPr id="183" name="矩形 182">
              <a:extLst>
                <a:ext uri="{FF2B5EF4-FFF2-40B4-BE49-F238E27FC236}">
                  <a16:creationId xmlns:a16="http://schemas.microsoft.com/office/drawing/2014/main" id="{161AFDE5-C37F-4BD8-8EB7-9E5845A3FC44}"/>
                </a:ext>
              </a:extLst>
            </p:cNvPr>
            <p:cNvSpPr/>
            <p:nvPr/>
          </p:nvSpPr>
          <p:spPr>
            <a:xfrm>
              <a:off x="5368180" y="1506312"/>
              <a:ext cx="1101836" cy="743810"/>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扫描板边码，锡膏，胶水，钢网条码，进行绑定；</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校验钢网有效使用次数；</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3. </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校验锡膏，胶水回温时间，有效时间。</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p:txBody>
        </p:sp>
      </p:grpSp>
      <p:grpSp>
        <p:nvGrpSpPr>
          <p:cNvPr id="190" name="组合 189">
            <a:extLst>
              <a:ext uri="{FF2B5EF4-FFF2-40B4-BE49-F238E27FC236}">
                <a16:creationId xmlns:a16="http://schemas.microsoft.com/office/drawing/2014/main" id="{420AE57E-6B99-4402-9129-188EF34D46DC}"/>
              </a:ext>
            </a:extLst>
          </p:cNvPr>
          <p:cNvGrpSpPr/>
          <p:nvPr/>
        </p:nvGrpSpPr>
        <p:grpSpPr>
          <a:xfrm>
            <a:off x="9875078" y="1163488"/>
            <a:ext cx="1446912" cy="2067631"/>
            <a:chOff x="2851334" y="575386"/>
            <a:chExt cx="1085184" cy="1550723"/>
          </a:xfrm>
        </p:grpSpPr>
        <p:sp>
          <p:nvSpPr>
            <p:cNvPr id="191" name="椭圆 190">
              <a:extLst>
                <a:ext uri="{FF2B5EF4-FFF2-40B4-BE49-F238E27FC236}">
                  <a16:creationId xmlns:a16="http://schemas.microsoft.com/office/drawing/2014/main" id="{D48AD981-3357-43AE-B736-D6A5BF8AA196}"/>
                </a:ext>
              </a:extLst>
            </p:cNvPr>
            <p:cNvSpPr/>
            <p:nvPr/>
          </p:nvSpPr>
          <p:spPr>
            <a:xfrm>
              <a:off x="2851334" y="575386"/>
              <a:ext cx="202860" cy="206060"/>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6</a:t>
              </a:r>
              <a:endParaRPr kumimoji="0" lang="zh-CN" altLang="en-US" sz="12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endParaRPr>
            </a:p>
          </p:txBody>
        </p:sp>
        <p:grpSp>
          <p:nvGrpSpPr>
            <p:cNvPr id="192" name="组合 191">
              <a:extLst>
                <a:ext uri="{FF2B5EF4-FFF2-40B4-BE49-F238E27FC236}">
                  <a16:creationId xmlns:a16="http://schemas.microsoft.com/office/drawing/2014/main" id="{9230ABEA-D937-4DC8-B199-17D6DA916401}"/>
                </a:ext>
              </a:extLst>
            </p:cNvPr>
            <p:cNvGrpSpPr/>
            <p:nvPr/>
          </p:nvGrpSpPr>
          <p:grpSpPr>
            <a:xfrm>
              <a:off x="2991600" y="685588"/>
              <a:ext cx="944918" cy="766256"/>
              <a:chOff x="1691680" y="804867"/>
              <a:chExt cx="944918" cy="766256"/>
            </a:xfrm>
          </p:grpSpPr>
          <p:grpSp>
            <p:nvGrpSpPr>
              <p:cNvPr id="194" name="组合 193">
                <a:extLst>
                  <a:ext uri="{FF2B5EF4-FFF2-40B4-BE49-F238E27FC236}">
                    <a16:creationId xmlns:a16="http://schemas.microsoft.com/office/drawing/2014/main" id="{9B32FB0C-2EE8-472E-8231-F9C6D0F9A234}"/>
                  </a:ext>
                </a:extLst>
              </p:cNvPr>
              <p:cNvGrpSpPr/>
              <p:nvPr/>
            </p:nvGrpSpPr>
            <p:grpSpPr>
              <a:xfrm>
                <a:off x="1691680" y="804867"/>
                <a:ext cx="944918" cy="586236"/>
                <a:chOff x="755576" y="895374"/>
                <a:chExt cx="944918" cy="586236"/>
              </a:xfrm>
            </p:grpSpPr>
            <p:pic>
              <p:nvPicPr>
                <p:cNvPr id="196" name="Picture 3">
                  <a:extLst>
                    <a:ext uri="{FF2B5EF4-FFF2-40B4-BE49-F238E27FC236}">
                      <a16:creationId xmlns:a16="http://schemas.microsoft.com/office/drawing/2014/main" id="{8596B1B8-0333-45C1-9EF4-4054AE2B2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7574"/>
                  <a:ext cx="770697" cy="49403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197" name="椭圆 196">
                  <a:extLst>
                    <a:ext uri="{FF2B5EF4-FFF2-40B4-BE49-F238E27FC236}">
                      <a16:creationId xmlns:a16="http://schemas.microsoft.com/office/drawing/2014/main" id="{36A47605-BF41-4A9A-8995-C3CE44731DA2}"/>
                    </a:ext>
                  </a:extLst>
                </p:cNvPr>
                <p:cNvSpPr/>
                <p:nvPr/>
              </p:nvSpPr>
              <p:spPr>
                <a:xfrm>
                  <a:off x="1536693" y="895374"/>
                  <a:ext cx="163801" cy="199449"/>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手动</a:t>
                  </a:r>
                </a:p>
              </p:txBody>
            </p:sp>
          </p:grpSp>
          <p:sp>
            <p:nvSpPr>
              <p:cNvPr id="195" name="文本框 194">
                <a:extLst>
                  <a:ext uri="{FF2B5EF4-FFF2-40B4-BE49-F238E27FC236}">
                    <a16:creationId xmlns:a16="http://schemas.microsoft.com/office/drawing/2014/main" id="{E449C1D3-52B4-4C80-A8D2-65575012444B}"/>
                  </a:ext>
                </a:extLst>
              </p:cNvPr>
              <p:cNvSpPr txBox="1"/>
              <p:nvPr/>
            </p:nvSpPr>
            <p:spPr>
              <a:xfrm>
                <a:off x="1691680" y="1391103"/>
                <a:ext cx="781117" cy="180020"/>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回炉焊</a:t>
                </a:r>
              </a:p>
            </p:txBody>
          </p:sp>
        </p:grpSp>
        <p:sp>
          <p:nvSpPr>
            <p:cNvPr id="193" name="矩形 192">
              <a:extLst>
                <a:ext uri="{FF2B5EF4-FFF2-40B4-BE49-F238E27FC236}">
                  <a16:creationId xmlns:a16="http://schemas.microsoft.com/office/drawing/2014/main" id="{CCAD3552-985A-4593-90AE-86A447186D2C}"/>
                </a:ext>
              </a:extLst>
            </p:cNvPr>
            <p:cNvSpPr/>
            <p:nvPr/>
          </p:nvSpPr>
          <p:spPr>
            <a:xfrm>
              <a:off x="2929668" y="1520799"/>
              <a:ext cx="944918" cy="605310"/>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炉温参数设定；</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炉温纸按设定频率上传</a:t>
              </a: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MES</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，超出时间未上传，发出报警提示。</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p:txBody>
        </p:sp>
      </p:grpSp>
      <p:cxnSp>
        <p:nvCxnSpPr>
          <p:cNvPr id="198" name="直接箭头连接符 197">
            <a:extLst>
              <a:ext uri="{FF2B5EF4-FFF2-40B4-BE49-F238E27FC236}">
                <a16:creationId xmlns:a16="http://schemas.microsoft.com/office/drawing/2014/main" id="{D25DB781-36C2-4FFD-AD4B-921AFAD2D0D3}"/>
              </a:ext>
            </a:extLst>
          </p:cNvPr>
          <p:cNvCxnSpPr/>
          <p:nvPr/>
        </p:nvCxnSpPr>
        <p:spPr>
          <a:xfrm>
            <a:off x="9301690" y="1920499"/>
            <a:ext cx="702817" cy="0"/>
          </a:xfrm>
          <a:prstGeom prst="straightConnector1">
            <a:avLst/>
          </a:prstGeom>
          <a:noFill/>
          <a:ln w="9525" cap="rnd" cmpd="sng" algn="ctr">
            <a:solidFill>
              <a:srgbClr val="ACD433"/>
            </a:solidFill>
            <a:prstDash val="solid"/>
            <a:tailEnd type="triangle"/>
          </a:ln>
          <a:effectLst/>
        </p:spPr>
      </p:cxnSp>
      <p:grpSp>
        <p:nvGrpSpPr>
          <p:cNvPr id="199" name="组合 198">
            <a:extLst>
              <a:ext uri="{FF2B5EF4-FFF2-40B4-BE49-F238E27FC236}">
                <a16:creationId xmlns:a16="http://schemas.microsoft.com/office/drawing/2014/main" id="{6B296065-91D4-44F2-8FC0-B0BE2CC1BB38}"/>
              </a:ext>
            </a:extLst>
          </p:cNvPr>
          <p:cNvGrpSpPr/>
          <p:nvPr/>
        </p:nvGrpSpPr>
        <p:grpSpPr>
          <a:xfrm>
            <a:off x="6435574" y="3754575"/>
            <a:ext cx="1347685" cy="2153382"/>
            <a:chOff x="2929668" y="744007"/>
            <a:chExt cx="1010764" cy="1615036"/>
          </a:xfrm>
        </p:grpSpPr>
        <p:grpSp>
          <p:nvGrpSpPr>
            <p:cNvPr id="200" name="组合 199">
              <a:extLst>
                <a:ext uri="{FF2B5EF4-FFF2-40B4-BE49-F238E27FC236}">
                  <a16:creationId xmlns:a16="http://schemas.microsoft.com/office/drawing/2014/main" id="{5D7D0887-5499-4134-99C4-437DE7CED2A3}"/>
                </a:ext>
              </a:extLst>
            </p:cNvPr>
            <p:cNvGrpSpPr/>
            <p:nvPr/>
          </p:nvGrpSpPr>
          <p:grpSpPr>
            <a:xfrm>
              <a:off x="2991600" y="744007"/>
              <a:ext cx="948832" cy="707837"/>
              <a:chOff x="1691680" y="863286"/>
              <a:chExt cx="948832" cy="707837"/>
            </a:xfrm>
          </p:grpSpPr>
          <p:grpSp>
            <p:nvGrpSpPr>
              <p:cNvPr id="202" name="组合 201">
                <a:extLst>
                  <a:ext uri="{FF2B5EF4-FFF2-40B4-BE49-F238E27FC236}">
                    <a16:creationId xmlns:a16="http://schemas.microsoft.com/office/drawing/2014/main" id="{ADBB1ABA-8B47-4E58-AA62-EEDB3860DC5D}"/>
                  </a:ext>
                </a:extLst>
              </p:cNvPr>
              <p:cNvGrpSpPr/>
              <p:nvPr/>
            </p:nvGrpSpPr>
            <p:grpSpPr>
              <a:xfrm>
                <a:off x="1691680" y="863286"/>
                <a:ext cx="948832" cy="527817"/>
                <a:chOff x="755576" y="953793"/>
                <a:chExt cx="948832" cy="527817"/>
              </a:xfrm>
            </p:grpSpPr>
            <p:pic>
              <p:nvPicPr>
                <p:cNvPr id="204" name="Picture 3">
                  <a:extLst>
                    <a:ext uri="{FF2B5EF4-FFF2-40B4-BE49-F238E27FC236}">
                      <a16:creationId xmlns:a16="http://schemas.microsoft.com/office/drawing/2014/main" id="{BB306B34-9801-427B-BA87-FCDEDFA27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7574"/>
                  <a:ext cx="770697" cy="49403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205" name="椭圆 204">
                  <a:extLst>
                    <a:ext uri="{FF2B5EF4-FFF2-40B4-BE49-F238E27FC236}">
                      <a16:creationId xmlns:a16="http://schemas.microsoft.com/office/drawing/2014/main" id="{79BF7100-6F94-4294-B4E7-7EF53338F94F}"/>
                    </a:ext>
                  </a:extLst>
                </p:cNvPr>
                <p:cNvSpPr/>
                <p:nvPr/>
              </p:nvSpPr>
              <p:spPr>
                <a:xfrm>
                  <a:off x="1531103" y="953793"/>
                  <a:ext cx="173305" cy="226424"/>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手动</a:t>
                  </a:r>
                </a:p>
              </p:txBody>
            </p:sp>
          </p:grpSp>
          <p:sp>
            <p:nvSpPr>
              <p:cNvPr id="203" name="文本框 202">
                <a:extLst>
                  <a:ext uri="{FF2B5EF4-FFF2-40B4-BE49-F238E27FC236}">
                    <a16:creationId xmlns:a16="http://schemas.microsoft.com/office/drawing/2014/main" id="{C19D0CE8-4692-4031-829C-3EFF7FDAF2CA}"/>
                  </a:ext>
                </a:extLst>
              </p:cNvPr>
              <p:cNvSpPr txBox="1"/>
              <p:nvPr/>
            </p:nvSpPr>
            <p:spPr>
              <a:xfrm>
                <a:off x="1691680" y="1391103"/>
                <a:ext cx="781117" cy="180020"/>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背胶</a:t>
                </a:r>
              </a:p>
            </p:txBody>
          </p:sp>
        </p:grpSp>
        <p:sp>
          <p:nvSpPr>
            <p:cNvPr id="201" name="矩形 200">
              <a:extLst>
                <a:ext uri="{FF2B5EF4-FFF2-40B4-BE49-F238E27FC236}">
                  <a16:creationId xmlns:a16="http://schemas.microsoft.com/office/drawing/2014/main" id="{F38AE212-A0D7-4E1C-8687-BA8BFCEBD8BE}"/>
                </a:ext>
              </a:extLst>
            </p:cNvPr>
            <p:cNvSpPr/>
            <p:nvPr/>
          </p:nvSpPr>
          <p:spPr>
            <a:xfrm>
              <a:off x="2929668" y="1612974"/>
              <a:ext cx="944918" cy="746069"/>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扫描板边码，背胶条码，模具编码进行绑定；</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按批次数量，计算模具使用次数，一个单片产品算一次。</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p:txBody>
        </p:sp>
      </p:grpSp>
      <p:grpSp>
        <p:nvGrpSpPr>
          <p:cNvPr id="206" name="组合 205">
            <a:extLst>
              <a:ext uri="{FF2B5EF4-FFF2-40B4-BE49-F238E27FC236}">
                <a16:creationId xmlns:a16="http://schemas.microsoft.com/office/drawing/2014/main" id="{AEFE6DDF-84E9-486B-B7A9-4FC59BF62469}"/>
              </a:ext>
            </a:extLst>
          </p:cNvPr>
          <p:cNvGrpSpPr/>
          <p:nvPr/>
        </p:nvGrpSpPr>
        <p:grpSpPr>
          <a:xfrm>
            <a:off x="8159779" y="1163488"/>
            <a:ext cx="1650580" cy="2436962"/>
            <a:chOff x="2698583" y="575386"/>
            <a:chExt cx="1237935" cy="1827722"/>
          </a:xfrm>
        </p:grpSpPr>
        <p:sp>
          <p:nvSpPr>
            <p:cNvPr id="207" name="椭圆 206">
              <a:extLst>
                <a:ext uri="{FF2B5EF4-FFF2-40B4-BE49-F238E27FC236}">
                  <a16:creationId xmlns:a16="http://schemas.microsoft.com/office/drawing/2014/main" id="{0BA6CEF4-8352-466E-8841-28186D653229}"/>
                </a:ext>
              </a:extLst>
            </p:cNvPr>
            <p:cNvSpPr/>
            <p:nvPr/>
          </p:nvSpPr>
          <p:spPr>
            <a:xfrm>
              <a:off x="2851334" y="575386"/>
              <a:ext cx="202860" cy="206060"/>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5</a:t>
              </a:r>
              <a:endParaRPr kumimoji="0" lang="zh-CN" altLang="en-US" sz="12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endParaRPr>
            </a:p>
          </p:txBody>
        </p:sp>
        <p:grpSp>
          <p:nvGrpSpPr>
            <p:cNvPr id="208" name="组合 207">
              <a:extLst>
                <a:ext uri="{FF2B5EF4-FFF2-40B4-BE49-F238E27FC236}">
                  <a16:creationId xmlns:a16="http://schemas.microsoft.com/office/drawing/2014/main" id="{740796C8-E116-4E83-A8BF-59D9D2CBC36E}"/>
                </a:ext>
              </a:extLst>
            </p:cNvPr>
            <p:cNvGrpSpPr/>
            <p:nvPr/>
          </p:nvGrpSpPr>
          <p:grpSpPr>
            <a:xfrm>
              <a:off x="2991600" y="686385"/>
              <a:ext cx="944918" cy="765459"/>
              <a:chOff x="1691680" y="805664"/>
              <a:chExt cx="944918" cy="765459"/>
            </a:xfrm>
          </p:grpSpPr>
          <p:grpSp>
            <p:nvGrpSpPr>
              <p:cNvPr id="210" name="组合 209">
                <a:extLst>
                  <a:ext uri="{FF2B5EF4-FFF2-40B4-BE49-F238E27FC236}">
                    <a16:creationId xmlns:a16="http://schemas.microsoft.com/office/drawing/2014/main" id="{FEBD7513-B2AD-413F-BB46-D0120435B5F6}"/>
                  </a:ext>
                </a:extLst>
              </p:cNvPr>
              <p:cNvGrpSpPr/>
              <p:nvPr/>
            </p:nvGrpSpPr>
            <p:grpSpPr>
              <a:xfrm>
                <a:off x="1691680" y="805664"/>
                <a:ext cx="944918" cy="585439"/>
                <a:chOff x="755576" y="896171"/>
                <a:chExt cx="944918" cy="585439"/>
              </a:xfrm>
            </p:grpSpPr>
            <p:pic>
              <p:nvPicPr>
                <p:cNvPr id="212" name="Picture 3">
                  <a:extLst>
                    <a:ext uri="{FF2B5EF4-FFF2-40B4-BE49-F238E27FC236}">
                      <a16:creationId xmlns:a16="http://schemas.microsoft.com/office/drawing/2014/main" id="{FFE1BC7D-7BE5-496A-B113-ED03D1CD9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7574"/>
                  <a:ext cx="770697" cy="49403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213" name="椭圆 212">
                  <a:extLst>
                    <a:ext uri="{FF2B5EF4-FFF2-40B4-BE49-F238E27FC236}">
                      <a16:creationId xmlns:a16="http://schemas.microsoft.com/office/drawing/2014/main" id="{A3451C14-D2CB-45B6-9774-BF95A440634A}"/>
                    </a:ext>
                  </a:extLst>
                </p:cNvPr>
                <p:cNvSpPr/>
                <p:nvPr/>
              </p:nvSpPr>
              <p:spPr>
                <a:xfrm>
                  <a:off x="1536693" y="896171"/>
                  <a:ext cx="163801" cy="198652"/>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自动</a:t>
                  </a:r>
                </a:p>
              </p:txBody>
            </p:sp>
          </p:grpSp>
          <p:sp>
            <p:nvSpPr>
              <p:cNvPr id="211" name="文本框 210">
                <a:extLst>
                  <a:ext uri="{FF2B5EF4-FFF2-40B4-BE49-F238E27FC236}">
                    <a16:creationId xmlns:a16="http://schemas.microsoft.com/office/drawing/2014/main" id="{592EE6D1-7BDD-4E6E-8137-E6C66E4FA15D}"/>
                  </a:ext>
                </a:extLst>
              </p:cNvPr>
              <p:cNvSpPr txBox="1"/>
              <p:nvPr/>
            </p:nvSpPr>
            <p:spPr>
              <a:xfrm>
                <a:off x="1691680" y="1391103"/>
                <a:ext cx="781117" cy="180020"/>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贴片站</a:t>
                </a:r>
              </a:p>
            </p:txBody>
          </p:sp>
        </p:grpSp>
        <p:sp>
          <p:nvSpPr>
            <p:cNvPr id="209" name="矩形 208">
              <a:extLst>
                <a:ext uri="{FF2B5EF4-FFF2-40B4-BE49-F238E27FC236}">
                  <a16:creationId xmlns:a16="http://schemas.microsoft.com/office/drawing/2014/main" id="{A62FE2AC-06DA-45C2-8D90-D3C35052A7BA}"/>
                </a:ext>
              </a:extLst>
            </p:cNvPr>
            <p:cNvSpPr/>
            <p:nvPr/>
          </p:nvSpPr>
          <p:spPr>
            <a:xfrm>
              <a:off x="2698583" y="1520799"/>
              <a:ext cx="1223174" cy="882309"/>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根据料序表检测物料，飞达位置等信息是否准确；校验失败，</a:t>
              </a: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MES</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发送指令，机台停机，</a:t>
              </a: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IPQC</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确认后解除。</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rPr>
                <a:t>校验成功，产品条码与物料信息进行绑定。</a:t>
              </a:r>
              <a:endParaRPr kumimoji="0" lang="en-US" altLang="zh-CN" sz="800" b="0" i="0" u="none" strike="noStrike" kern="0" cap="none" spc="0" normalizeH="0" baseline="0" noProof="0" dirty="0">
                <a:ln>
                  <a:noFill/>
                </a:ln>
                <a:solidFill>
                  <a:prstClr val="black"/>
                </a:solidFill>
                <a:effectLst/>
                <a:uLnTx/>
                <a:uFillTx/>
                <a:latin typeface="Arial" pitchFamily="34" charset="0"/>
                <a:ea typeface="宋体" panose="02010600030101010101" pitchFamily="2" charset="-122"/>
                <a:cs typeface="Arial" pitchFamily="34" charset="0"/>
              </a:endParaRPr>
            </a:p>
          </p:txBody>
        </p:sp>
      </p:grpSp>
      <p:grpSp>
        <p:nvGrpSpPr>
          <p:cNvPr id="214" name="组合 213">
            <a:extLst>
              <a:ext uri="{FF2B5EF4-FFF2-40B4-BE49-F238E27FC236}">
                <a16:creationId xmlns:a16="http://schemas.microsoft.com/office/drawing/2014/main" id="{BAABCC9E-C976-4F49-8FCC-A02A431A41D3}"/>
              </a:ext>
            </a:extLst>
          </p:cNvPr>
          <p:cNvGrpSpPr/>
          <p:nvPr/>
        </p:nvGrpSpPr>
        <p:grpSpPr>
          <a:xfrm>
            <a:off x="10761022" y="3721599"/>
            <a:ext cx="1373768" cy="1974120"/>
            <a:chOff x="5365142" y="476509"/>
            <a:chExt cx="1030326" cy="1480590"/>
          </a:xfrm>
        </p:grpSpPr>
        <p:grpSp>
          <p:nvGrpSpPr>
            <p:cNvPr id="215" name="组合 214">
              <a:extLst>
                <a:ext uri="{FF2B5EF4-FFF2-40B4-BE49-F238E27FC236}">
                  <a16:creationId xmlns:a16="http://schemas.microsoft.com/office/drawing/2014/main" id="{5ADBF2A9-38F9-4FC0-A858-AA7E3B68AC16}"/>
                </a:ext>
              </a:extLst>
            </p:cNvPr>
            <p:cNvGrpSpPr/>
            <p:nvPr/>
          </p:nvGrpSpPr>
          <p:grpSpPr>
            <a:xfrm>
              <a:off x="5365142" y="476509"/>
              <a:ext cx="983828" cy="784073"/>
              <a:chOff x="7728968" y="448404"/>
              <a:chExt cx="983828" cy="784073"/>
            </a:xfrm>
          </p:grpSpPr>
          <p:grpSp>
            <p:nvGrpSpPr>
              <p:cNvPr id="217" name="组合 216">
                <a:extLst>
                  <a:ext uri="{FF2B5EF4-FFF2-40B4-BE49-F238E27FC236}">
                    <a16:creationId xmlns:a16="http://schemas.microsoft.com/office/drawing/2014/main" id="{4FBB6DEB-8D47-4539-A9F9-FA248E44FF7C}"/>
                  </a:ext>
                </a:extLst>
              </p:cNvPr>
              <p:cNvGrpSpPr/>
              <p:nvPr/>
            </p:nvGrpSpPr>
            <p:grpSpPr>
              <a:xfrm>
                <a:off x="7728968" y="489492"/>
                <a:ext cx="791830" cy="742985"/>
                <a:chOff x="5316635" y="646827"/>
                <a:chExt cx="791830" cy="742985"/>
              </a:xfrm>
            </p:grpSpPr>
            <p:sp>
              <p:nvSpPr>
                <p:cNvPr id="219" name="文本框 218">
                  <a:extLst>
                    <a:ext uri="{FF2B5EF4-FFF2-40B4-BE49-F238E27FC236}">
                      <a16:creationId xmlns:a16="http://schemas.microsoft.com/office/drawing/2014/main" id="{0F729737-ADCE-43A4-BC64-51DD20ED55AC}"/>
                    </a:ext>
                  </a:extLst>
                </p:cNvPr>
                <p:cNvSpPr txBox="1"/>
                <p:nvPr/>
              </p:nvSpPr>
              <p:spPr>
                <a:xfrm>
                  <a:off x="5523723" y="1173958"/>
                  <a:ext cx="584742" cy="215854"/>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AOI</a:t>
                  </a:r>
                  <a:endPar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p:txBody>
            </p:sp>
            <p:sp>
              <p:nvSpPr>
                <p:cNvPr id="220" name="椭圆 219">
                  <a:extLst>
                    <a:ext uri="{FF2B5EF4-FFF2-40B4-BE49-F238E27FC236}">
                      <a16:creationId xmlns:a16="http://schemas.microsoft.com/office/drawing/2014/main" id="{85A3490B-5A72-45DB-9C79-413BAF17A145}"/>
                    </a:ext>
                  </a:extLst>
                </p:cNvPr>
                <p:cNvSpPr/>
                <p:nvPr/>
              </p:nvSpPr>
              <p:spPr>
                <a:xfrm>
                  <a:off x="5316635" y="646827"/>
                  <a:ext cx="229740" cy="222331"/>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cs typeface="+mn-cs"/>
                    </a:rPr>
                    <a:t>7</a:t>
                  </a:r>
                  <a:endParaRPr kumimoji="0" lang="zh-CN" altLang="en-US" sz="1200" b="0" i="0" u="none" strike="noStrike" kern="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cs typeface="+mn-cs"/>
                  </a:endParaRPr>
                </a:p>
              </p:txBody>
            </p:sp>
          </p:grpSp>
          <p:sp>
            <p:nvSpPr>
              <p:cNvPr id="218" name="椭圆 217">
                <a:extLst>
                  <a:ext uri="{FF2B5EF4-FFF2-40B4-BE49-F238E27FC236}">
                    <a16:creationId xmlns:a16="http://schemas.microsoft.com/office/drawing/2014/main" id="{B73D6359-34C0-4F12-BF85-D170F374368D}"/>
                  </a:ext>
                </a:extLst>
              </p:cNvPr>
              <p:cNvSpPr/>
              <p:nvPr/>
            </p:nvSpPr>
            <p:spPr>
              <a:xfrm>
                <a:off x="8552612" y="448404"/>
                <a:ext cx="160184" cy="194753"/>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自动</a:t>
                </a:r>
              </a:p>
            </p:txBody>
          </p:sp>
        </p:grpSp>
        <p:sp>
          <p:nvSpPr>
            <p:cNvPr id="216" name="矩形 215">
              <a:extLst>
                <a:ext uri="{FF2B5EF4-FFF2-40B4-BE49-F238E27FC236}">
                  <a16:creationId xmlns:a16="http://schemas.microsoft.com/office/drawing/2014/main" id="{15375784-1626-422E-AEED-3CD21A2758AC}"/>
                </a:ext>
              </a:extLst>
            </p:cNvPr>
            <p:cNvSpPr/>
            <p:nvPr/>
          </p:nvSpPr>
          <p:spPr>
            <a:xfrm>
              <a:off x="5368180" y="1349528"/>
              <a:ext cx="1027288" cy="607571"/>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采集</a:t>
              </a: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AOI</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测试数据；</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测试数据不良项与</a:t>
              </a: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MES</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不良项保持一致；</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3.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记录机台，人员信息。</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p:txBody>
        </p:sp>
      </p:grpSp>
      <p:grpSp>
        <p:nvGrpSpPr>
          <p:cNvPr id="221" name="组合 220">
            <a:extLst>
              <a:ext uri="{FF2B5EF4-FFF2-40B4-BE49-F238E27FC236}">
                <a16:creationId xmlns:a16="http://schemas.microsoft.com/office/drawing/2014/main" id="{D7F3C93C-DDCD-4EFB-A285-A66D5A75E02C}"/>
              </a:ext>
            </a:extLst>
          </p:cNvPr>
          <p:cNvGrpSpPr/>
          <p:nvPr/>
        </p:nvGrpSpPr>
        <p:grpSpPr>
          <a:xfrm>
            <a:off x="9430275" y="3684124"/>
            <a:ext cx="1391668" cy="2196259"/>
            <a:chOff x="5368179" y="465861"/>
            <a:chExt cx="1043751" cy="1647194"/>
          </a:xfrm>
        </p:grpSpPr>
        <p:grpSp>
          <p:nvGrpSpPr>
            <p:cNvPr id="222" name="组合 221">
              <a:extLst>
                <a:ext uri="{FF2B5EF4-FFF2-40B4-BE49-F238E27FC236}">
                  <a16:creationId xmlns:a16="http://schemas.microsoft.com/office/drawing/2014/main" id="{29FFCF77-8BFD-443A-BC55-C0A54583ED1A}"/>
                </a:ext>
              </a:extLst>
            </p:cNvPr>
            <p:cNvGrpSpPr/>
            <p:nvPr/>
          </p:nvGrpSpPr>
          <p:grpSpPr>
            <a:xfrm>
              <a:off x="5394864" y="465861"/>
              <a:ext cx="945434" cy="812179"/>
              <a:chOff x="7758690" y="437756"/>
              <a:chExt cx="945434" cy="812179"/>
            </a:xfrm>
          </p:grpSpPr>
          <p:grpSp>
            <p:nvGrpSpPr>
              <p:cNvPr id="224" name="组合 223">
                <a:extLst>
                  <a:ext uri="{FF2B5EF4-FFF2-40B4-BE49-F238E27FC236}">
                    <a16:creationId xmlns:a16="http://schemas.microsoft.com/office/drawing/2014/main" id="{93104CD0-2920-490F-B25A-3A83EF23AF89}"/>
                  </a:ext>
                </a:extLst>
              </p:cNvPr>
              <p:cNvGrpSpPr/>
              <p:nvPr/>
            </p:nvGrpSpPr>
            <p:grpSpPr>
              <a:xfrm>
                <a:off x="7758690" y="469864"/>
                <a:ext cx="801524" cy="780071"/>
                <a:chOff x="5346357" y="627199"/>
                <a:chExt cx="801524" cy="780071"/>
              </a:xfrm>
            </p:grpSpPr>
            <p:grpSp>
              <p:nvGrpSpPr>
                <p:cNvPr id="226" name="组合 225">
                  <a:extLst>
                    <a:ext uri="{FF2B5EF4-FFF2-40B4-BE49-F238E27FC236}">
                      <a16:creationId xmlns:a16="http://schemas.microsoft.com/office/drawing/2014/main" id="{1B8D173A-F038-47EE-9698-4558359E3121}"/>
                    </a:ext>
                  </a:extLst>
                </p:cNvPr>
                <p:cNvGrpSpPr/>
                <p:nvPr/>
              </p:nvGrpSpPr>
              <p:grpSpPr>
                <a:xfrm>
                  <a:off x="5523723" y="627199"/>
                  <a:ext cx="624158" cy="780071"/>
                  <a:chOff x="2999910" y="717415"/>
                  <a:chExt cx="624158" cy="780071"/>
                </a:xfrm>
              </p:grpSpPr>
              <p:pic>
                <p:nvPicPr>
                  <p:cNvPr id="228" name="图片 227">
                    <a:extLst>
                      <a:ext uri="{FF2B5EF4-FFF2-40B4-BE49-F238E27FC236}">
                        <a16:creationId xmlns:a16="http://schemas.microsoft.com/office/drawing/2014/main" id="{07BF8D2C-B72B-4660-B30A-1D4D2A418443}"/>
                      </a:ext>
                    </a:extLst>
                  </p:cNvPr>
                  <p:cNvPicPr>
                    <a:picLocks noChangeAspect="1"/>
                  </p:cNvPicPr>
                  <p:nvPr/>
                </p:nvPicPr>
                <p:blipFill>
                  <a:blip r:embed="rId3"/>
                  <a:stretch>
                    <a:fillRect/>
                  </a:stretch>
                </p:blipFill>
                <p:spPr>
                  <a:xfrm>
                    <a:off x="3010329" y="717415"/>
                    <a:ext cx="613739" cy="577464"/>
                  </a:xfrm>
                  <a:prstGeom prst="rect">
                    <a:avLst/>
                  </a:prstGeom>
                </p:spPr>
              </p:pic>
              <p:sp>
                <p:nvSpPr>
                  <p:cNvPr id="229" name="文本框 228">
                    <a:extLst>
                      <a:ext uri="{FF2B5EF4-FFF2-40B4-BE49-F238E27FC236}">
                        <a16:creationId xmlns:a16="http://schemas.microsoft.com/office/drawing/2014/main" id="{67EAC231-FAE3-46A1-9E27-A08019557982}"/>
                      </a:ext>
                    </a:extLst>
                  </p:cNvPr>
                  <p:cNvSpPr txBox="1"/>
                  <p:nvPr/>
                </p:nvSpPr>
                <p:spPr>
                  <a:xfrm>
                    <a:off x="2999910" y="1281632"/>
                    <a:ext cx="584742" cy="215854"/>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点胶</a:t>
                    </a:r>
                  </a:p>
                </p:txBody>
              </p:sp>
            </p:grpSp>
            <p:sp>
              <p:nvSpPr>
                <p:cNvPr id="227" name="椭圆 226">
                  <a:extLst>
                    <a:ext uri="{FF2B5EF4-FFF2-40B4-BE49-F238E27FC236}">
                      <a16:creationId xmlns:a16="http://schemas.microsoft.com/office/drawing/2014/main" id="{AEAF51D9-53A2-49B3-94F4-8CE4173FFDEF}"/>
                    </a:ext>
                  </a:extLst>
                </p:cNvPr>
                <p:cNvSpPr/>
                <p:nvPr/>
              </p:nvSpPr>
              <p:spPr>
                <a:xfrm>
                  <a:off x="5346357" y="642601"/>
                  <a:ext cx="249102" cy="244015"/>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cs typeface="+mn-cs"/>
                    </a:rPr>
                    <a:t>8</a:t>
                  </a:r>
                  <a:endParaRPr kumimoji="0" lang="zh-CN" altLang="en-US" sz="1200" b="0" i="0" u="none" strike="noStrike" kern="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cs typeface="+mn-cs"/>
                  </a:endParaRPr>
                </a:p>
              </p:txBody>
            </p:sp>
          </p:grpSp>
          <p:sp>
            <p:nvSpPr>
              <p:cNvPr id="225" name="椭圆 224">
                <a:extLst>
                  <a:ext uri="{FF2B5EF4-FFF2-40B4-BE49-F238E27FC236}">
                    <a16:creationId xmlns:a16="http://schemas.microsoft.com/office/drawing/2014/main" id="{AE05BB72-8676-4414-8B4A-95BBE4CBC6EC}"/>
                  </a:ext>
                </a:extLst>
              </p:cNvPr>
              <p:cNvSpPr/>
              <p:nvPr/>
            </p:nvSpPr>
            <p:spPr>
              <a:xfrm>
                <a:off x="8495137" y="437756"/>
                <a:ext cx="208987" cy="218608"/>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手动</a:t>
                </a:r>
              </a:p>
            </p:txBody>
          </p:sp>
        </p:grpSp>
        <p:sp>
          <p:nvSpPr>
            <p:cNvPr id="223" name="矩形 222">
              <a:extLst>
                <a:ext uri="{FF2B5EF4-FFF2-40B4-BE49-F238E27FC236}">
                  <a16:creationId xmlns:a16="http://schemas.microsoft.com/office/drawing/2014/main" id="{728F815D-CA7C-4346-B12B-FF0968B3797A}"/>
                </a:ext>
              </a:extLst>
            </p:cNvPr>
            <p:cNvSpPr/>
            <p:nvPr/>
          </p:nvSpPr>
          <p:spPr>
            <a:xfrm>
              <a:off x="5368179" y="1366986"/>
              <a:ext cx="1043751" cy="746069"/>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校验胶水料号是否属于工单</a:t>
              </a: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BOM</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检验胶水回温时间，有效使用时间；</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3.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胶水料号与板边码绑定。</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p:txBody>
        </p:sp>
      </p:grpSp>
      <p:grpSp>
        <p:nvGrpSpPr>
          <p:cNvPr id="230" name="组合 229">
            <a:extLst>
              <a:ext uri="{FF2B5EF4-FFF2-40B4-BE49-F238E27FC236}">
                <a16:creationId xmlns:a16="http://schemas.microsoft.com/office/drawing/2014/main" id="{48DA79C8-AA33-4CAD-BF18-516DFEBB6B0C}"/>
              </a:ext>
            </a:extLst>
          </p:cNvPr>
          <p:cNvGrpSpPr/>
          <p:nvPr/>
        </p:nvGrpSpPr>
        <p:grpSpPr>
          <a:xfrm>
            <a:off x="7933678" y="3754575"/>
            <a:ext cx="1444480" cy="2356581"/>
            <a:chOff x="2862646" y="721093"/>
            <a:chExt cx="1083360" cy="1767436"/>
          </a:xfrm>
        </p:grpSpPr>
        <p:grpSp>
          <p:nvGrpSpPr>
            <p:cNvPr id="231" name="组合 230">
              <a:extLst>
                <a:ext uri="{FF2B5EF4-FFF2-40B4-BE49-F238E27FC236}">
                  <a16:creationId xmlns:a16="http://schemas.microsoft.com/office/drawing/2014/main" id="{AD7C6C56-7FD4-47C6-B398-FF7867556F1B}"/>
                </a:ext>
              </a:extLst>
            </p:cNvPr>
            <p:cNvGrpSpPr/>
            <p:nvPr/>
          </p:nvGrpSpPr>
          <p:grpSpPr>
            <a:xfrm>
              <a:off x="2991600" y="721093"/>
              <a:ext cx="954406" cy="730751"/>
              <a:chOff x="1691680" y="840372"/>
              <a:chExt cx="954406" cy="730751"/>
            </a:xfrm>
          </p:grpSpPr>
          <p:grpSp>
            <p:nvGrpSpPr>
              <p:cNvPr id="233" name="组合 232">
                <a:extLst>
                  <a:ext uri="{FF2B5EF4-FFF2-40B4-BE49-F238E27FC236}">
                    <a16:creationId xmlns:a16="http://schemas.microsoft.com/office/drawing/2014/main" id="{DC155CBC-C615-4B5A-9BAE-5B01D5693878}"/>
                  </a:ext>
                </a:extLst>
              </p:cNvPr>
              <p:cNvGrpSpPr/>
              <p:nvPr/>
            </p:nvGrpSpPr>
            <p:grpSpPr>
              <a:xfrm>
                <a:off x="1691680" y="840372"/>
                <a:ext cx="954406" cy="550731"/>
                <a:chOff x="755576" y="930879"/>
                <a:chExt cx="954406" cy="550731"/>
              </a:xfrm>
            </p:grpSpPr>
            <p:pic>
              <p:nvPicPr>
                <p:cNvPr id="235" name="Picture 3">
                  <a:extLst>
                    <a:ext uri="{FF2B5EF4-FFF2-40B4-BE49-F238E27FC236}">
                      <a16:creationId xmlns:a16="http://schemas.microsoft.com/office/drawing/2014/main" id="{9962F581-B57B-4148-81D5-509B8BCA4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7574"/>
                  <a:ext cx="770697" cy="49403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236" name="椭圆 235">
                  <a:extLst>
                    <a:ext uri="{FF2B5EF4-FFF2-40B4-BE49-F238E27FC236}">
                      <a16:creationId xmlns:a16="http://schemas.microsoft.com/office/drawing/2014/main" id="{499236E5-FB14-44E2-AEE2-1F0BF6A51465}"/>
                    </a:ext>
                  </a:extLst>
                </p:cNvPr>
                <p:cNvSpPr/>
                <p:nvPr/>
              </p:nvSpPr>
              <p:spPr>
                <a:xfrm>
                  <a:off x="1536693" y="930879"/>
                  <a:ext cx="173289" cy="227512"/>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手动</a:t>
                  </a:r>
                </a:p>
              </p:txBody>
            </p:sp>
          </p:grpSp>
          <p:sp>
            <p:nvSpPr>
              <p:cNvPr id="234" name="文本框 233">
                <a:extLst>
                  <a:ext uri="{FF2B5EF4-FFF2-40B4-BE49-F238E27FC236}">
                    <a16:creationId xmlns:a16="http://schemas.microsoft.com/office/drawing/2014/main" id="{20EC79FB-D987-42F1-AF66-06DE2E9558B7}"/>
                  </a:ext>
                </a:extLst>
              </p:cNvPr>
              <p:cNvSpPr txBox="1"/>
              <p:nvPr/>
            </p:nvSpPr>
            <p:spPr>
              <a:xfrm>
                <a:off x="1691680" y="1391103"/>
                <a:ext cx="781117" cy="180020"/>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高温胶</a:t>
                </a:r>
              </a:p>
            </p:txBody>
          </p:sp>
        </p:grpSp>
        <p:sp>
          <p:nvSpPr>
            <p:cNvPr id="232" name="矩形 231">
              <a:extLst>
                <a:ext uri="{FF2B5EF4-FFF2-40B4-BE49-F238E27FC236}">
                  <a16:creationId xmlns:a16="http://schemas.microsoft.com/office/drawing/2014/main" id="{52563908-0B16-4206-9A25-10EA3A5125E4}"/>
                </a:ext>
              </a:extLst>
            </p:cNvPr>
            <p:cNvSpPr/>
            <p:nvPr/>
          </p:nvSpPr>
          <p:spPr>
            <a:xfrm>
              <a:off x="2862646" y="1603960"/>
              <a:ext cx="965935" cy="884569"/>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扫描板边码，高温胶条码，模具条码进行绑定；</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按批次数量，计算模具使用次数，一个单片产品算一次。</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p:txBody>
        </p:sp>
      </p:grpSp>
      <p:grpSp>
        <p:nvGrpSpPr>
          <p:cNvPr id="237" name="组合 236">
            <a:extLst>
              <a:ext uri="{FF2B5EF4-FFF2-40B4-BE49-F238E27FC236}">
                <a16:creationId xmlns:a16="http://schemas.microsoft.com/office/drawing/2014/main" id="{64BB5C7E-5722-49BC-9AFB-FAD43FDB95F1}"/>
              </a:ext>
            </a:extLst>
          </p:cNvPr>
          <p:cNvGrpSpPr/>
          <p:nvPr/>
        </p:nvGrpSpPr>
        <p:grpSpPr>
          <a:xfrm>
            <a:off x="4669651" y="3717508"/>
            <a:ext cx="1484499" cy="2162876"/>
            <a:chOff x="2823144" y="562862"/>
            <a:chExt cx="1113374" cy="1622157"/>
          </a:xfrm>
        </p:grpSpPr>
        <p:grpSp>
          <p:nvGrpSpPr>
            <p:cNvPr id="238" name="组合 237">
              <a:extLst>
                <a:ext uri="{FF2B5EF4-FFF2-40B4-BE49-F238E27FC236}">
                  <a16:creationId xmlns:a16="http://schemas.microsoft.com/office/drawing/2014/main" id="{C24DB88E-621C-4921-A209-DAE241A273A3}"/>
                </a:ext>
              </a:extLst>
            </p:cNvPr>
            <p:cNvGrpSpPr/>
            <p:nvPr/>
          </p:nvGrpSpPr>
          <p:grpSpPr>
            <a:xfrm>
              <a:off x="2991600" y="676950"/>
              <a:ext cx="944918" cy="674056"/>
              <a:chOff x="1691680" y="796229"/>
              <a:chExt cx="944918" cy="674056"/>
            </a:xfrm>
          </p:grpSpPr>
          <p:grpSp>
            <p:nvGrpSpPr>
              <p:cNvPr id="241" name="组合 240">
                <a:extLst>
                  <a:ext uri="{FF2B5EF4-FFF2-40B4-BE49-F238E27FC236}">
                    <a16:creationId xmlns:a16="http://schemas.microsoft.com/office/drawing/2014/main" id="{BC6E59F0-2753-4038-B76A-15616B6B6358}"/>
                  </a:ext>
                </a:extLst>
              </p:cNvPr>
              <p:cNvGrpSpPr/>
              <p:nvPr/>
            </p:nvGrpSpPr>
            <p:grpSpPr>
              <a:xfrm>
                <a:off x="1691680" y="796229"/>
                <a:ext cx="944918" cy="494036"/>
                <a:chOff x="755576" y="886736"/>
                <a:chExt cx="944918" cy="494036"/>
              </a:xfrm>
            </p:grpSpPr>
            <p:pic>
              <p:nvPicPr>
                <p:cNvPr id="243" name="Picture 3">
                  <a:extLst>
                    <a:ext uri="{FF2B5EF4-FFF2-40B4-BE49-F238E27FC236}">
                      <a16:creationId xmlns:a16="http://schemas.microsoft.com/office/drawing/2014/main" id="{9A6E0EFC-0326-4B99-8629-5519145DF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86736"/>
                  <a:ext cx="770697" cy="49403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244" name="椭圆 243">
                  <a:extLst>
                    <a:ext uri="{FF2B5EF4-FFF2-40B4-BE49-F238E27FC236}">
                      <a16:creationId xmlns:a16="http://schemas.microsoft.com/office/drawing/2014/main" id="{AE0403E3-EC3D-4030-A6AA-5E1FE99B3776}"/>
                    </a:ext>
                  </a:extLst>
                </p:cNvPr>
                <p:cNvSpPr/>
                <p:nvPr/>
              </p:nvSpPr>
              <p:spPr>
                <a:xfrm>
                  <a:off x="1536693" y="886736"/>
                  <a:ext cx="163801" cy="208087"/>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手动</a:t>
                  </a:r>
                </a:p>
              </p:txBody>
            </p:sp>
          </p:grpSp>
          <p:sp>
            <p:nvSpPr>
              <p:cNvPr id="242" name="文本框 241">
                <a:extLst>
                  <a:ext uri="{FF2B5EF4-FFF2-40B4-BE49-F238E27FC236}">
                    <a16:creationId xmlns:a16="http://schemas.microsoft.com/office/drawing/2014/main" id="{B79043AD-05CD-4DF8-94B3-FDEC9EE3EE88}"/>
                  </a:ext>
                </a:extLst>
              </p:cNvPr>
              <p:cNvSpPr txBox="1"/>
              <p:nvPr/>
            </p:nvSpPr>
            <p:spPr>
              <a:xfrm>
                <a:off x="1691680" y="1290265"/>
                <a:ext cx="781117" cy="180020"/>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冲型</a:t>
                </a:r>
              </a:p>
            </p:txBody>
          </p:sp>
        </p:grpSp>
        <p:sp>
          <p:nvSpPr>
            <p:cNvPr id="239" name="矩形 238">
              <a:extLst>
                <a:ext uri="{FF2B5EF4-FFF2-40B4-BE49-F238E27FC236}">
                  <a16:creationId xmlns:a16="http://schemas.microsoft.com/office/drawing/2014/main" id="{73E7012E-8B9F-4456-AD0D-AFF87C77B18D}"/>
                </a:ext>
              </a:extLst>
            </p:cNvPr>
            <p:cNvSpPr/>
            <p:nvPr/>
          </p:nvSpPr>
          <p:spPr>
            <a:xfrm>
              <a:off x="2862646" y="1438950"/>
              <a:ext cx="944918" cy="746069"/>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按机种维护冲型次数；</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扫描板边码，模具编码进行绑定；</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3.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记录模具使用次数，一个大板记录一次。</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p:txBody>
        </p:sp>
        <p:sp>
          <p:nvSpPr>
            <p:cNvPr id="240" name="椭圆 239">
              <a:extLst>
                <a:ext uri="{FF2B5EF4-FFF2-40B4-BE49-F238E27FC236}">
                  <a16:creationId xmlns:a16="http://schemas.microsoft.com/office/drawing/2014/main" id="{FC49EB7D-3A24-4037-AC0A-784305A50773}"/>
                </a:ext>
              </a:extLst>
            </p:cNvPr>
            <p:cNvSpPr/>
            <p:nvPr/>
          </p:nvSpPr>
          <p:spPr>
            <a:xfrm>
              <a:off x="2823144" y="562862"/>
              <a:ext cx="422600" cy="249749"/>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cs typeface="+mn-cs"/>
                </a:rPr>
                <a:t>11</a:t>
              </a:r>
              <a:endParaRPr kumimoji="0" lang="zh-CN" altLang="en-US" sz="1200" b="0" i="0" u="none" strike="noStrike" kern="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cs typeface="+mn-cs"/>
              </a:endParaRPr>
            </a:p>
          </p:txBody>
        </p:sp>
      </p:grpSp>
      <p:grpSp>
        <p:nvGrpSpPr>
          <p:cNvPr id="245" name="组合 244">
            <a:extLst>
              <a:ext uri="{FF2B5EF4-FFF2-40B4-BE49-F238E27FC236}">
                <a16:creationId xmlns:a16="http://schemas.microsoft.com/office/drawing/2014/main" id="{9847BB8A-A8C6-4D2F-AFBB-BB6E85D2D7A4}"/>
              </a:ext>
            </a:extLst>
          </p:cNvPr>
          <p:cNvGrpSpPr/>
          <p:nvPr/>
        </p:nvGrpSpPr>
        <p:grpSpPr>
          <a:xfrm>
            <a:off x="3186150" y="3717508"/>
            <a:ext cx="1421120" cy="2321406"/>
            <a:chOff x="2862646" y="664313"/>
            <a:chExt cx="1065840" cy="1741055"/>
          </a:xfrm>
        </p:grpSpPr>
        <p:grpSp>
          <p:nvGrpSpPr>
            <p:cNvPr id="246" name="组合 245">
              <a:extLst>
                <a:ext uri="{FF2B5EF4-FFF2-40B4-BE49-F238E27FC236}">
                  <a16:creationId xmlns:a16="http://schemas.microsoft.com/office/drawing/2014/main" id="{6D7B0BD7-3360-4C2E-A95B-71C1A3767E9C}"/>
                </a:ext>
              </a:extLst>
            </p:cNvPr>
            <p:cNvGrpSpPr/>
            <p:nvPr/>
          </p:nvGrpSpPr>
          <p:grpSpPr>
            <a:xfrm>
              <a:off x="2991600" y="664313"/>
              <a:ext cx="936886" cy="787531"/>
              <a:chOff x="1691680" y="783592"/>
              <a:chExt cx="936886" cy="787531"/>
            </a:xfrm>
          </p:grpSpPr>
          <p:grpSp>
            <p:nvGrpSpPr>
              <p:cNvPr id="248" name="组合 247">
                <a:extLst>
                  <a:ext uri="{FF2B5EF4-FFF2-40B4-BE49-F238E27FC236}">
                    <a16:creationId xmlns:a16="http://schemas.microsoft.com/office/drawing/2014/main" id="{C0CAEF42-C6D0-42D9-89E1-0F872B02B5EB}"/>
                  </a:ext>
                </a:extLst>
              </p:cNvPr>
              <p:cNvGrpSpPr/>
              <p:nvPr/>
            </p:nvGrpSpPr>
            <p:grpSpPr>
              <a:xfrm>
                <a:off x="1691680" y="783592"/>
                <a:ext cx="936886" cy="607511"/>
                <a:chOff x="755576" y="874099"/>
                <a:chExt cx="936886" cy="607511"/>
              </a:xfrm>
            </p:grpSpPr>
            <p:pic>
              <p:nvPicPr>
                <p:cNvPr id="250" name="Picture 3">
                  <a:extLst>
                    <a:ext uri="{FF2B5EF4-FFF2-40B4-BE49-F238E27FC236}">
                      <a16:creationId xmlns:a16="http://schemas.microsoft.com/office/drawing/2014/main" id="{B9FD0EA3-C830-423E-8640-7DB350436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7574"/>
                  <a:ext cx="770697" cy="49403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251" name="椭圆 250">
                  <a:extLst>
                    <a:ext uri="{FF2B5EF4-FFF2-40B4-BE49-F238E27FC236}">
                      <a16:creationId xmlns:a16="http://schemas.microsoft.com/office/drawing/2014/main" id="{121F36E5-72C8-49B4-BCB3-C1E0947C641C}"/>
                    </a:ext>
                  </a:extLst>
                </p:cNvPr>
                <p:cNvSpPr/>
                <p:nvPr/>
              </p:nvSpPr>
              <p:spPr>
                <a:xfrm>
                  <a:off x="1536693" y="874099"/>
                  <a:ext cx="155769" cy="220724"/>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自动</a:t>
                  </a:r>
                </a:p>
              </p:txBody>
            </p:sp>
          </p:grpSp>
          <p:sp>
            <p:nvSpPr>
              <p:cNvPr id="249" name="文本框 248">
                <a:extLst>
                  <a:ext uri="{FF2B5EF4-FFF2-40B4-BE49-F238E27FC236}">
                    <a16:creationId xmlns:a16="http://schemas.microsoft.com/office/drawing/2014/main" id="{52BB6449-72B6-4587-BF03-940A8594AB9F}"/>
                  </a:ext>
                </a:extLst>
              </p:cNvPr>
              <p:cNvSpPr txBox="1"/>
              <p:nvPr/>
            </p:nvSpPr>
            <p:spPr>
              <a:xfrm>
                <a:off x="1691680" y="1391103"/>
                <a:ext cx="781117" cy="180020"/>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电测</a:t>
                </a:r>
              </a:p>
            </p:txBody>
          </p:sp>
        </p:grpSp>
        <p:sp>
          <p:nvSpPr>
            <p:cNvPr id="247" name="矩形 246">
              <a:extLst>
                <a:ext uri="{FF2B5EF4-FFF2-40B4-BE49-F238E27FC236}">
                  <a16:creationId xmlns:a16="http://schemas.microsoft.com/office/drawing/2014/main" id="{0A7ABE09-25A3-4F52-AB42-0C5797D7D01F}"/>
                </a:ext>
              </a:extLst>
            </p:cNvPr>
            <p:cNvSpPr/>
            <p:nvPr/>
          </p:nvSpPr>
          <p:spPr>
            <a:xfrm>
              <a:off x="2862646" y="1520799"/>
              <a:ext cx="944918" cy="884569"/>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扫描单片</a:t>
              </a: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SN</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，测试文件保存本地文件夹；</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连续测试</a:t>
              </a: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3</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次</a:t>
              </a: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NG</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，才打</a:t>
              </a: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NG</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产品，每次测试都生成一个测试文件；</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3. MES</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采集测试数据。</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p:txBody>
        </p:sp>
      </p:grpSp>
      <p:cxnSp>
        <p:nvCxnSpPr>
          <p:cNvPr id="252" name="肘形连接符 15">
            <a:extLst>
              <a:ext uri="{FF2B5EF4-FFF2-40B4-BE49-F238E27FC236}">
                <a16:creationId xmlns:a16="http://schemas.microsoft.com/office/drawing/2014/main" id="{F4C37A23-0949-45E3-B115-3100DCE06640}"/>
              </a:ext>
            </a:extLst>
          </p:cNvPr>
          <p:cNvCxnSpPr>
            <a:cxnSpLocks/>
            <a:stCxn id="196" idx="3"/>
            <a:endCxn id="219" idx="3"/>
          </p:cNvCxnSpPr>
          <p:nvPr/>
        </p:nvCxnSpPr>
        <p:spPr>
          <a:xfrm>
            <a:off x="11089696" y="1762714"/>
            <a:ext cx="727100" cy="2860413"/>
          </a:xfrm>
          <a:prstGeom prst="bentConnector3">
            <a:avLst>
              <a:gd name="adj1" fmla="val 141920"/>
            </a:avLst>
          </a:prstGeom>
          <a:noFill/>
          <a:ln w="9525" cap="rnd" cmpd="sng" algn="ctr">
            <a:solidFill>
              <a:srgbClr val="ACD433"/>
            </a:solidFill>
            <a:prstDash val="solid"/>
            <a:tailEnd type="triangle"/>
          </a:ln>
          <a:effectLst/>
        </p:spPr>
      </p:cxnSp>
      <p:cxnSp>
        <p:nvCxnSpPr>
          <p:cNvPr id="253" name="直接箭头连接符 252">
            <a:extLst>
              <a:ext uri="{FF2B5EF4-FFF2-40B4-BE49-F238E27FC236}">
                <a16:creationId xmlns:a16="http://schemas.microsoft.com/office/drawing/2014/main" id="{BB1D33D5-FAC1-4F38-B034-1F1E98C78124}"/>
              </a:ext>
            </a:extLst>
          </p:cNvPr>
          <p:cNvCxnSpPr/>
          <p:nvPr/>
        </p:nvCxnSpPr>
        <p:spPr>
          <a:xfrm flipH="1">
            <a:off x="10395707" y="4647166"/>
            <a:ext cx="670923" cy="1839"/>
          </a:xfrm>
          <a:prstGeom prst="straightConnector1">
            <a:avLst/>
          </a:prstGeom>
          <a:noFill/>
          <a:ln w="9525" cap="rnd" cmpd="sng" algn="ctr">
            <a:solidFill>
              <a:srgbClr val="ACD433"/>
            </a:solidFill>
            <a:prstDash val="solid"/>
            <a:tailEnd type="triangle"/>
          </a:ln>
          <a:effectLst/>
        </p:spPr>
      </p:cxnSp>
      <p:cxnSp>
        <p:nvCxnSpPr>
          <p:cNvPr id="254" name="直接箭头连接符 253">
            <a:extLst>
              <a:ext uri="{FF2B5EF4-FFF2-40B4-BE49-F238E27FC236}">
                <a16:creationId xmlns:a16="http://schemas.microsoft.com/office/drawing/2014/main" id="{D577BDF3-C531-4839-871C-8A2A3671D5B4}"/>
              </a:ext>
            </a:extLst>
          </p:cNvPr>
          <p:cNvCxnSpPr/>
          <p:nvPr/>
        </p:nvCxnSpPr>
        <p:spPr>
          <a:xfrm flipH="1">
            <a:off x="9030811" y="4637645"/>
            <a:ext cx="670923" cy="1839"/>
          </a:xfrm>
          <a:prstGeom prst="straightConnector1">
            <a:avLst/>
          </a:prstGeom>
          <a:noFill/>
          <a:ln w="9525" cap="rnd" cmpd="sng" algn="ctr">
            <a:solidFill>
              <a:srgbClr val="ACD433"/>
            </a:solidFill>
            <a:prstDash val="solid"/>
            <a:tailEnd type="triangle"/>
          </a:ln>
          <a:effectLst/>
        </p:spPr>
      </p:cxnSp>
      <p:cxnSp>
        <p:nvCxnSpPr>
          <p:cNvPr id="255" name="直接箭头连接符 254">
            <a:extLst>
              <a:ext uri="{FF2B5EF4-FFF2-40B4-BE49-F238E27FC236}">
                <a16:creationId xmlns:a16="http://schemas.microsoft.com/office/drawing/2014/main" id="{9713DFB5-2AA6-4D71-90C2-CB61F5154F34}"/>
              </a:ext>
            </a:extLst>
          </p:cNvPr>
          <p:cNvCxnSpPr/>
          <p:nvPr/>
        </p:nvCxnSpPr>
        <p:spPr>
          <a:xfrm flipH="1">
            <a:off x="7399121" y="4592622"/>
            <a:ext cx="670923" cy="1839"/>
          </a:xfrm>
          <a:prstGeom prst="straightConnector1">
            <a:avLst/>
          </a:prstGeom>
          <a:noFill/>
          <a:ln w="9525" cap="rnd" cmpd="sng" algn="ctr">
            <a:solidFill>
              <a:srgbClr val="ACD433"/>
            </a:solidFill>
            <a:prstDash val="solid"/>
            <a:tailEnd type="triangle"/>
          </a:ln>
          <a:effectLst/>
        </p:spPr>
      </p:cxnSp>
      <p:cxnSp>
        <p:nvCxnSpPr>
          <p:cNvPr id="256" name="直接箭头连接符 255">
            <a:extLst>
              <a:ext uri="{FF2B5EF4-FFF2-40B4-BE49-F238E27FC236}">
                <a16:creationId xmlns:a16="http://schemas.microsoft.com/office/drawing/2014/main" id="{943C1764-DBA4-4FA6-8E24-7DF0E32E260E}"/>
              </a:ext>
            </a:extLst>
          </p:cNvPr>
          <p:cNvCxnSpPr/>
          <p:nvPr/>
        </p:nvCxnSpPr>
        <p:spPr>
          <a:xfrm flipH="1">
            <a:off x="5839795" y="4604634"/>
            <a:ext cx="670923" cy="1839"/>
          </a:xfrm>
          <a:prstGeom prst="straightConnector1">
            <a:avLst/>
          </a:prstGeom>
          <a:noFill/>
          <a:ln w="9525" cap="rnd" cmpd="sng" algn="ctr">
            <a:solidFill>
              <a:srgbClr val="ACD433"/>
            </a:solidFill>
            <a:prstDash val="solid"/>
            <a:tailEnd type="triangle"/>
          </a:ln>
          <a:effectLst/>
        </p:spPr>
      </p:cxnSp>
      <p:cxnSp>
        <p:nvCxnSpPr>
          <p:cNvPr id="257" name="直接箭头连接符 256">
            <a:extLst>
              <a:ext uri="{FF2B5EF4-FFF2-40B4-BE49-F238E27FC236}">
                <a16:creationId xmlns:a16="http://schemas.microsoft.com/office/drawing/2014/main" id="{82864BE6-1087-41EB-9B65-F299582AC83C}"/>
              </a:ext>
            </a:extLst>
          </p:cNvPr>
          <p:cNvCxnSpPr/>
          <p:nvPr/>
        </p:nvCxnSpPr>
        <p:spPr>
          <a:xfrm flipH="1">
            <a:off x="4301806" y="4604634"/>
            <a:ext cx="670923" cy="1839"/>
          </a:xfrm>
          <a:prstGeom prst="straightConnector1">
            <a:avLst/>
          </a:prstGeom>
          <a:noFill/>
          <a:ln w="9525" cap="rnd" cmpd="sng" algn="ctr">
            <a:solidFill>
              <a:srgbClr val="ACD433"/>
            </a:solidFill>
            <a:prstDash val="solid"/>
            <a:tailEnd type="triangle"/>
          </a:ln>
          <a:effectLst/>
        </p:spPr>
      </p:cxnSp>
      <p:sp>
        <p:nvSpPr>
          <p:cNvPr id="258" name="椭圆 257">
            <a:extLst>
              <a:ext uri="{FF2B5EF4-FFF2-40B4-BE49-F238E27FC236}">
                <a16:creationId xmlns:a16="http://schemas.microsoft.com/office/drawing/2014/main" id="{506858A5-04E6-4AC6-9BD0-1352FCB95852}"/>
              </a:ext>
            </a:extLst>
          </p:cNvPr>
          <p:cNvSpPr/>
          <p:nvPr/>
        </p:nvSpPr>
        <p:spPr>
          <a:xfrm>
            <a:off x="6242699" y="3772220"/>
            <a:ext cx="579971" cy="332999"/>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宋体 (正文)"/>
                <a:ea typeface="宋体" panose="02010600030101010101" pitchFamily="2" charset="-122"/>
                <a:cs typeface="+mn-cs"/>
              </a:rPr>
              <a:t>10</a:t>
            </a:r>
            <a:endParaRPr kumimoji="0" lang="zh-CN" altLang="en-US" sz="1200" b="0" i="0" u="none" strike="noStrike" kern="0" cap="none" spc="0" normalizeH="0" baseline="0" noProof="0" dirty="0">
              <a:ln>
                <a:noFill/>
              </a:ln>
              <a:solidFill>
                <a:prstClr val="white"/>
              </a:solidFill>
              <a:effectLst/>
              <a:uLnTx/>
              <a:uFillTx/>
              <a:latin typeface="宋体 (正文)"/>
              <a:ea typeface="宋体" panose="02010600030101010101" pitchFamily="2" charset="-122"/>
              <a:cs typeface="+mn-cs"/>
            </a:endParaRPr>
          </a:p>
        </p:txBody>
      </p:sp>
      <p:sp>
        <p:nvSpPr>
          <p:cNvPr id="259" name="椭圆 258">
            <a:extLst>
              <a:ext uri="{FF2B5EF4-FFF2-40B4-BE49-F238E27FC236}">
                <a16:creationId xmlns:a16="http://schemas.microsoft.com/office/drawing/2014/main" id="{B98B9EB5-1D00-4427-ACC1-50A2C029359C}"/>
              </a:ext>
            </a:extLst>
          </p:cNvPr>
          <p:cNvSpPr/>
          <p:nvPr/>
        </p:nvSpPr>
        <p:spPr>
          <a:xfrm>
            <a:off x="2935323" y="3721600"/>
            <a:ext cx="563467" cy="332999"/>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宋体 (正文)"/>
                <a:ea typeface="宋体" panose="02010600030101010101" pitchFamily="2" charset="-122"/>
                <a:cs typeface="+mn-cs"/>
              </a:rPr>
              <a:t>12</a:t>
            </a:r>
            <a:endParaRPr kumimoji="0" lang="zh-CN" altLang="en-US" sz="1200" b="0" i="0" u="none" strike="noStrike" kern="0" cap="none" spc="0" normalizeH="0" baseline="0" noProof="0" dirty="0">
              <a:ln>
                <a:noFill/>
              </a:ln>
              <a:solidFill>
                <a:prstClr val="white"/>
              </a:solidFill>
              <a:effectLst/>
              <a:uLnTx/>
              <a:uFillTx/>
              <a:latin typeface="宋体 (正文)"/>
              <a:ea typeface="宋体" panose="02010600030101010101" pitchFamily="2" charset="-122"/>
              <a:cs typeface="+mn-cs"/>
            </a:endParaRPr>
          </a:p>
        </p:txBody>
      </p:sp>
      <p:sp>
        <p:nvSpPr>
          <p:cNvPr id="260" name="椭圆 259">
            <a:extLst>
              <a:ext uri="{FF2B5EF4-FFF2-40B4-BE49-F238E27FC236}">
                <a16:creationId xmlns:a16="http://schemas.microsoft.com/office/drawing/2014/main" id="{F9CFBD9C-330E-4C99-BDA5-070572995524}"/>
              </a:ext>
            </a:extLst>
          </p:cNvPr>
          <p:cNvSpPr/>
          <p:nvPr/>
        </p:nvSpPr>
        <p:spPr>
          <a:xfrm>
            <a:off x="7931429" y="3760100"/>
            <a:ext cx="355479" cy="332999"/>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宋体 (正文)"/>
                <a:ea typeface="宋体" panose="02010600030101010101" pitchFamily="2" charset="-122"/>
                <a:cs typeface="+mn-cs"/>
              </a:rPr>
              <a:t>9</a:t>
            </a:r>
            <a:endParaRPr kumimoji="0" lang="zh-CN" altLang="en-US" sz="1200" b="0" i="0" u="none" strike="noStrike" kern="0" cap="none" spc="0" normalizeH="0" baseline="0" noProof="0" dirty="0">
              <a:ln>
                <a:noFill/>
              </a:ln>
              <a:solidFill>
                <a:prstClr val="white"/>
              </a:solidFill>
              <a:effectLst/>
              <a:uLnTx/>
              <a:uFillTx/>
              <a:latin typeface="宋体 (正文)"/>
              <a:ea typeface="宋体" panose="02010600030101010101" pitchFamily="2" charset="-122"/>
              <a:cs typeface="+mn-cs"/>
            </a:endParaRPr>
          </a:p>
        </p:txBody>
      </p:sp>
      <p:pic>
        <p:nvPicPr>
          <p:cNvPr id="261" name="Picture 2" descr="http://www.yktchina.com/FileUpLoad/2009/196858bb103c4b1bb49bf69d6d59ea94.jpg">
            <a:extLst>
              <a:ext uri="{FF2B5EF4-FFF2-40B4-BE49-F238E27FC236}">
                <a16:creationId xmlns:a16="http://schemas.microsoft.com/office/drawing/2014/main" id="{F6B966E0-92B4-401C-954D-8E6160906CA4}"/>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41245" y="1469474"/>
            <a:ext cx="814405" cy="666916"/>
          </a:xfrm>
          <a:prstGeom prst="rect">
            <a:avLst/>
          </a:prstGeom>
          <a:noFill/>
          <a:extLst>
            <a:ext uri="{909E8E84-426E-40DD-AFC4-6F175D3DCCD1}">
              <a14:hiddenFill xmlns:a14="http://schemas.microsoft.com/office/drawing/2010/main">
                <a:solidFill>
                  <a:srgbClr val="FFFFFF"/>
                </a:solidFill>
              </a14:hiddenFill>
            </a:ext>
          </a:extLst>
        </p:spPr>
      </p:pic>
      <p:pic>
        <p:nvPicPr>
          <p:cNvPr id="262" name="Picture 3">
            <a:extLst>
              <a:ext uri="{FF2B5EF4-FFF2-40B4-BE49-F238E27FC236}">
                <a16:creationId xmlns:a16="http://schemas.microsoft.com/office/drawing/2014/main" id="{6D8D9FB8-8793-4A21-A368-0435FB4B4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459" y="3793100"/>
            <a:ext cx="800052" cy="626120"/>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263" name="组合 262">
            <a:extLst>
              <a:ext uri="{FF2B5EF4-FFF2-40B4-BE49-F238E27FC236}">
                <a16:creationId xmlns:a16="http://schemas.microsoft.com/office/drawing/2014/main" id="{124055CB-4FBD-4365-92A3-374CF2E99C71}"/>
              </a:ext>
            </a:extLst>
          </p:cNvPr>
          <p:cNvGrpSpPr/>
          <p:nvPr/>
        </p:nvGrpSpPr>
        <p:grpSpPr>
          <a:xfrm>
            <a:off x="92977" y="3768024"/>
            <a:ext cx="1616733" cy="2698692"/>
            <a:chOff x="2928375" y="585719"/>
            <a:chExt cx="1212550" cy="2024019"/>
          </a:xfrm>
        </p:grpSpPr>
        <p:grpSp>
          <p:nvGrpSpPr>
            <p:cNvPr id="264" name="组合 263">
              <a:extLst>
                <a:ext uri="{FF2B5EF4-FFF2-40B4-BE49-F238E27FC236}">
                  <a16:creationId xmlns:a16="http://schemas.microsoft.com/office/drawing/2014/main" id="{0B5E0A6A-77A2-4CAA-9550-26DF51A0C2CF}"/>
                </a:ext>
              </a:extLst>
            </p:cNvPr>
            <p:cNvGrpSpPr/>
            <p:nvPr/>
          </p:nvGrpSpPr>
          <p:grpSpPr>
            <a:xfrm>
              <a:off x="3120535" y="585719"/>
              <a:ext cx="849648" cy="789620"/>
              <a:chOff x="1820615" y="704998"/>
              <a:chExt cx="849648" cy="789620"/>
            </a:xfrm>
          </p:grpSpPr>
          <p:grpSp>
            <p:nvGrpSpPr>
              <p:cNvPr id="266" name="组合 265">
                <a:extLst>
                  <a:ext uri="{FF2B5EF4-FFF2-40B4-BE49-F238E27FC236}">
                    <a16:creationId xmlns:a16="http://schemas.microsoft.com/office/drawing/2014/main" id="{5BA1C5F2-C677-46C9-8743-ACAD21B81A7B}"/>
                  </a:ext>
                </a:extLst>
              </p:cNvPr>
              <p:cNvGrpSpPr/>
              <p:nvPr/>
            </p:nvGrpSpPr>
            <p:grpSpPr>
              <a:xfrm>
                <a:off x="1839732" y="704998"/>
                <a:ext cx="830531" cy="584535"/>
                <a:chOff x="903628" y="795505"/>
                <a:chExt cx="830531" cy="584535"/>
              </a:xfrm>
            </p:grpSpPr>
            <p:pic>
              <p:nvPicPr>
                <p:cNvPr id="268" name="Picture 3">
                  <a:extLst>
                    <a:ext uri="{FF2B5EF4-FFF2-40B4-BE49-F238E27FC236}">
                      <a16:creationId xmlns:a16="http://schemas.microsoft.com/office/drawing/2014/main" id="{81BE8B9A-540F-4197-9F15-FBE990CA0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28" y="911069"/>
                  <a:ext cx="770697" cy="468971"/>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269" name="椭圆 268">
                  <a:extLst>
                    <a:ext uri="{FF2B5EF4-FFF2-40B4-BE49-F238E27FC236}">
                      <a16:creationId xmlns:a16="http://schemas.microsoft.com/office/drawing/2014/main" id="{36E39600-7633-4F5D-8BB6-D46408436728}"/>
                    </a:ext>
                  </a:extLst>
                </p:cNvPr>
                <p:cNvSpPr/>
                <p:nvPr/>
              </p:nvSpPr>
              <p:spPr>
                <a:xfrm>
                  <a:off x="1570311" y="795505"/>
                  <a:ext cx="163848" cy="223118"/>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cs typeface="+mn-cs"/>
                    </a:rPr>
                    <a:t>手动</a:t>
                  </a:r>
                </a:p>
              </p:txBody>
            </p:sp>
          </p:grpSp>
          <p:sp>
            <p:nvSpPr>
              <p:cNvPr id="267" name="文本框 266">
                <a:extLst>
                  <a:ext uri="{FF2B5EF4-FFF2-40B4-BE49-F238E27FC236}">
                    <a16:creationId xmlns:a16="http://schemas.microsoft.com/office/drawing/2014/main" id="{DEE2BFEC-EE72-48EE-8CBE-1C9B105E7E92}"/>
                  </a:ext>
                </a:extLst>
              </p:cNvPr>
              <p:cNvSpPr txBox="1"/>
              <p:nvPr/>
            </p:nvSpPr>
            <p:spPr>
              <a:xfrm>
                <a:off x="1820615" y="1314598"/>
                <a:ext cx="781117" cy="180020"/>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包装</a:t>
                </a:r>
              </a:p>
            </p:txBody>
          </p:sp>
        </p:grpSp>
        <p:sp>
          <p:nvSpPr>
            <p:cNvPr id="265" name="矩形 264">
              <a:extLst>
                <a:ext uri="{FF2B5EF4-FFF2-40B4-BE49-F238E27FC236}">
                  <a16:creationId xmlns:a16="http://schemas.microsoft.com/office/drawing/2014/main" id="{F43E49F8-B6BB-456E-84B1-D1890A8333CE}"/>
                </a:ext>
              </a:extLst>
            </p:cNvPr>
            <p:cNvSpPr/>
            <p:nvPr/>
          </p:nvSpPr>
          <p:spPr>
            <a:xfrm>
              <a:off x="2928375" y="1448170"/>
              <a:ext cx="1212550" cy="1161568"/>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维护包装参数，型号，标签规则；</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小包，扫描产品</a:t>
              </a: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SN</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，满足包装数量，自动打印小包标签；</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3.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大包，扫描小包</a:t>
              </a: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SN</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，满足包装数量，自动打印大包标签。</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4.</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小包，大包，均可强制打印包装标签。</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p:txBody>
        </p:sp>
      </p:grpSp>
      <p:sp>
        <p:nvSpPr>
          <p:cNvPr id="270" name="流程图: 终止 269">
            <a:extLst>
              <a:ext uri="{FF2B5EF4-FFF2-40B4-BE49-F238E27FC236}">
                <a16:creationId xmlns:a16="http://schemas.microsoft.com/office/drawing/2014/main" id="{CC609AD4-547E-42E8-B2D8-5DD300830333}"/>
              </a:ext>
            </a:extLst>
          </p:cNvPr>
          <p:cNvSpPr/>
          <p:nvPr/>
        </p:nvSpPr>
        <p:spPr>
          <a:xfrm>
            <a:off x="326036" y="1745659"/>
            <a:ext cx="893636" cy="480053"/>
          </a:xfrm>
          <a:prstGeom prst="flowChartTerminator">
            <a:avLst/>
          </a:prstGeom>
          <a:solidFill>
            <a:srgbClr val="22374C"/>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Century Gothic"/>
                <a:ea typeface="宋体" panose="02010600030101010101" pitchFamily="2" charset="-122"/>
                <a:cs typeface="+mn-cs"/>
              </a:rPr>
              <a:t>开始</a:t>
            </a:r>
          </a:p>
        </p:txBody>
      </p:sp>
      <p:grpSp>
        <p:nvGrpSpPr>
          <p:cNvPr id="271" name="组合 270">
            <a:extLst>
              <a:ext uri="{FF2B5EF4-FFF2-40B4-BE49-F238E27FC236}">
                <a16:creationId xmlns:a16="http://schemas.microsoft.com/office/drawing/2014/main" id="{E8CBCF11-1889-4F1B-833F-6CF926691472}"/>
              </a:ext>
            </a:extLst>
          </p:cNvPr>
          <p:cNvGrpSpPr/>
          <p:nvPr/>
        </p:nvGrpSpPr>
        <p:grpSpPr>
          <a:xfrm>
            <a:off x="1737908" y="3768025"/>
            <a:ext cx="1207487" cy="2139932"/>
            <a:chOff x="2991600" y="661919"/>
            <a:chExt cx="905615" cy="1604949"/>
          </a:xfrm>
        </p:grpSpPr>
        <p:grpSp>
          <p:nvGrpSpPr>
            <p:cNvPr id="272" name="组合 271">
              <a:extLst>
                <a:ext uri="{FF2B5EF4-FFF2-40B4-BE49-F238E27FC236}">
                  <a16:creationId xmlns:a16="http://schemas.microsoft.com/office/drawing/2014/main" id="{C11F8A88-D473-43B2-84EB-B99434B6A6BC}"/>
                </a:ext>
              </a:extLst>
            </p:cNvPr>
            <p:cNvGrpSpPr/>
            <p:nvPr/>
          </p:nvGrpSpPr>
          <p:grpSpPr>
            <a:xfrm>
              <a:off x="2991600" y="661919"/>
              <a:ext cx="874910" cy="789925"/>
              <a:chOff x="1691680" y="781198"/>
              <a:chExt cx="874910" cy="789925"/>
            </a:xfrm>
          </p:grpSpPr>
          <p:grpSp>
            <p:nvGrpSpPr>
              <p:cNvPr id="274" name="组合 273">
                <a:extLst>
                  <a:ext uri="{FF2B5EF4-FFF2-40B4-BE49-F238E27FC236}">
                    <a16:creationId xmlns:a16="http://schemas.microsoft.com/office/drawing/2014/main" id="{4FD7B59D-0149-44D1-A3FF-46FF2B5C8E85}"/>
                  </a:ext>
                </a:extLst>
              </p:cNvPr>
              <p:cNvGrpSpPr/>
              <p:nvPr/>
            </p:nvGrpSpPr>
            <p:grpSpPr>
              <a:xfrm>
                <a:off x="1691680" y="781198"/>
                <a:ext cx="874910" cy="584535"/>
                <a:chOff x="755576" y="871705"/>
                <a:chExt cx="874910" cy="584535"/>
              </a:xfrm>
            </p:grpSpPr>
            <p:pic>
              <p:nvPicPr>
                <p:cNvPr id="276" name="Picture 3">
                  <a:extLst>
                    <a:ext uri="{FF2B5EF4-FFF2-40B4-BE49-F238E27FC236}">
                      <a16:creationId xmlns:a16="http://schemas.microsoft.com/office/drawing/2014/main" id="{B116431E-FF82-4B8B-9CDA-AA7E0CFFD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7269"/>
                  <a:ext cx="770697" cy="468971"/>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277" name="椭圆 276">
                  <a:extLst>
                    <a:ext uri="{FF2B5EF4-FFF2-40B4-BE49-F238E27FC236}">
                      <a16:creationId xmlns:a16="http://schemas.microsoft.com/office/drawing/2014/main" id="{5F9486FC-1DF7-48D5-A955-4AAF3631D501}"/>
                    </a:ext>
                  </a:extLst>
                </p:cNvPr>
                <p:cNvSpPr/>
                <p:nvPr/>
              </p:nvSpPr>
              <p:spPr>
                <a:xfrm>
                  <a:off x="1466638" y="871705"/>
                  <a:ext cx="163848" cy="223118"/>
                </a:xfrm>
                <a:prstGeom prst="ellipse">
                  <a:avLst/>
                </a:prstGeom>
                <a:solidFill>
                  <a:srgbClr val="65D6A0">
                    <a:lumMod val="50000"/>
                  </a:srgbClr>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800" b="0" i="0" u="none" strike="noStrike" kern="0" cap="none" spc="0" normalizeH="0" baseline="0" noProof="0" dirty="0">
                      <a:ln>
                        <a:noFill/>
                      </a:ln>
                      <a:solidFill>
                        <a:prstClr val="white"/>
                      </a:solidFill>
                      <a:effectLst/>
                      <a:uLnTx/>
                      <a:uFillTx/>
                      <a:latin typeface="Microsoft YaHei Light" panose="020B0502040204020203" pitchFamily="34" charset="-122"/>
                      <a:ea typeface="Microsoft YaHei Light" panose="020B0502040204020203" pitchFamily="34" charset="-122"/>
                      <a:cs typeface="+mn-cs"/>
                    </a:rPr>
                    <a:t>手动</a:t>
                  </a:r>
                </a:p>
              </p:txBody>
            </p:sp>
          </p:grpSp>
          <p:sp>
            <p:nvSpPr>
              <p:cNvPr id="275" name="文本框 274">
                <a:extLst>
                  <a:ext uri="{FF2B5EF4-FFF2-40B4-BE49-F238E27FC236}">
                    <a16:creationId xmlns:a16="http://schemas.microsoft.com/office/drawing/2014/main" id="{081E9240-5BE1-44EF-921F-36F6EF2C9003}"/>
                  </a:ext>
                </a:extLst>
              </p:cNvPr>
              <p:cNvSpPr txBox="1"/>
              <p:nvPr/>
            </p:nvSpPr>
            <p:spPr>
              <a:xfrm>
                <a:off x="1691680" y="1391103"/>
                <a:ext cx="781117" cy="180020"/>
              </a:xfrm>
              <a:prstGeom prst="rect">
                <a:avLst/>
              </a:prstGeom>
              <a:solidFill>
                <a:srgbClr val="75CEEC">
                  <a:lumMod val="75000"/>
                </a:srgbClr>
              </a:solidFill>
            </p:spPr>
            <p:txBody>
              <a:bodyPr vert="horz" wrap="none" lIns="121920" tIns="60960" rIns="121920" bIns="60960" rtlCol="0" anchor="ctr">
                <a:noAutofit/>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1333"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全检</a:t>
                </a:r>
              </a:p>
            </p:txBody>
          </p:sp>
        </p:grpSp>
        <p:sp>
          <p:nvSpPr>
            <p:cNvPr id="273" name="矩形 272">
              <a:extLst>
                <a:ext uri="{FF2B5EF4-FFF2-40B4-BE49-F238E27FC236}">
                  <a16:creationId xmlns:a16="http://schemas.microsoft.com/office/drawing/2014/main" id="{464B6098-F78F-4665-ADC3-51F5EF134A49}"/>
                </a:ext>
              </a:extLst>
            </p:cNvPr>
            <p:cNvSpPr/>
            <p:nvPr/>
          </p:nvSpPr>
          <p:spPr>
            <a:xfrm>
              <a:off x="3076682" y="1520799"/>
              <a:ext cx="820533" cy="746069"/>
            </a:xfrm>
            <a:prstGeom prst="rect">
              <a:avLst/>
            </a:prstGeom>
            <a:ln>
              <a:solidFill>
                <a:srgbClr val="FF0000"/>
              </a:solidFill>
              <a:prstDash val="dashDot"/>
            </a:ln>
          </p:spPr>
          <p:txBody>
            <a:bodyPr wrap="square">
              <a:spAutoFit/>
            </a:bodyPr>
            <a:lstStyle/>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1.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工序转移，扫描批次条码，记录转出数量，不良数量；</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a:p>
              <a:pPr marL="0" marR="0" lvl="0" indent="0" defTabSz="1219170" eaLnBrk="1" fontAlgn="base" latinLnBrk="0" hangingPunct="1">
                <a:lnSpc>
                  <a:spcPct val="15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2. </a:t>
              </a:r>
              <a:r>
                <a:rPr kumimoji="0" lang="zh-CN" altLang="en-US"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rPr>
                <a:t>记录不良产品条码明细。</a:t>
              </a:r>
              <a:endParaRPr kumimoji="0" lang="en-US" altLang="zh-CN" sz="800" b="0" i="0" u="none" strike="noStrike" kern="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Arial" pitchFamily="34" charset="0"/>
              </a:endParaRPr>
            </a:p>
          </p:txBody>
        </p:sp>
      </p:grpSp>
      <p:sp>
        <p:nvSpPr>
          <p:cNvPr id="278" name="椭圆 277">
            <a:extLst>
              <a:ext uri="{FF2B5EF4-FFF2-40B4-BE49-F238E27FC236}">
                <a16:creationId xmlns:a16="http://schemas.microsoft.com/office/drawing/2014/main" id="{35FFED76-5D3B-48A5-A238-D09954C76D65}"/>
              </a:ext>
            </a:extLst>
          </p:cNvPr>
          <p:cNvSpPr/>
          <p:nvPr/>
        </p:nvSpPr>
        <p:spPr>
          <a:xfrm>
            <a:off x="92977" y="3729617"/>
            <a:ext cx="561013" cy="332999"/>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宋体 (正文)"/>
                <a:ea typeface="宋体" panose="02010600030101010101" pitchFamily="2" charset="-122"/>
                <a:cs typeface="+mn-cs"/>
              </a:rPr>
              <a:t>14</a:t>
            </a:r>
            <a:endParaRPr kumimoji="0" lang="zh-CN" altLang="en-US" sz="1200" b="0" i="0" u="none" strike="noStrike" kern="0" cap="none" spc="0" normalizeH="0" baseline="0" noProof="0" dirty="0">
              <a:ln>
                <a:noFill/>
              </a:ln>
              <a:solidFill>
                <a:prstClr val="white"/>
              </a:solidFill>
              <a:effectLst/>
              <a:uLnTx/>
              <a:uFillTx/>
              <a:latin typeface="宋体 (正文)"/>
              <a:ea typeface="宋体" panose="02010600030101010101" pitchFamily="2" charset="-122"/>
              <a:cs typeface="+mn-cs"/>
            </a:endParaRPr>
          </a:p>
        </p:txBody>
      </p:sp>
      <p:sp>
        <p:nvSpPr>
          <p:cNvPr id="279" name="椭圆 278">
            <a:extLst>
              <a:ext uri="{FF2B5EF4-FFF2-40B4-BE49-F238E27FC236}">
                <a16:creationId xmlns:a16="http://schemas.microsoft.com/office/drawing/2014/main" id="{E63EAE92-689D-4770-BB30-2695A1A939B3}"/>
              </a:ext>
            </a:extLst>
          </p:cNvPr>
          <p:cNvSpPr/>
          <p:nvPr/>
        </p:nvSpPr>
        <p:spPr>
          <a:xfrm>
            <a:off x="1552958" y="3706312"/>
            <a:ext cx="561013" cy="332999"/>
          </a:xfrm>
          <a:prstGeom prst="ellipse">
            <a:avLst/>
          </a:prstGeom>
          <a:solidFill>
            <a:srgbClr val="C00000"/>
          </a:solidFill>
          <a:ln w="19050" cap="rnd" cmpd="sng" algn="ctr">
            <a:noFill/>
            <a:prstDash val="solid"/>
          </a:ln>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latin typeface="宋体 (正文)"/>
                <a:ea typeface="宋体" panose="02010600030101010101" pitchFamily="2" charset="-122"/>
                <a:cs typeface="+mn-cs"/>
              </a:rPr>
              <a:t>13</a:t>
            </a:r>
            <a:endParaRPr kumimoji="0" lang="zh-CN" altLang="en-US" sz="1200" b="0" i="0" u="none" strike="noStrike" kern="0" cap="none" spc="0" normalizeH="0" baseline="0" noProof="0" dirty="0">
              <a:ln>
                <a:noFill/>
              </a:ln>
              <a:solidFill>
                <a:prstClr val="white"/>
              </a:solidFill>
              <a:effectLst/>
              <a:uLnTx/>
              <a:uFillTx/>
              <a:latin typeface="宋体 (正文)"/>
              <a:ea typeface="宋体" panose="02010600030101010101" pitchFamily="2" charset="-122"/>
              <a:cs typeface="+mn-cs"/>
            </a:endParaRPr>
          </a:p>
        </p:txBody>
      </p:sp>
      <p:cxnSp>
        <p:nvCxnSpPr>
          <p:cNvPr id="280" name="直接箭头连接符 279">
            <a:extLst>
              <a:ext uri="{FF2B5EF4-FFF2-40B4-BE49-F238E27FC236}">
                <a16:creationId xmlns:a16="http://schemas.microsoft.com/office/drawing/2014/main" id="{7A78A635-9477-4DC6-BD63-6E1551D7D1D8}"/>
              </a:ext>
            </a:extLst>
          </p:cNvPr>
          <p:cNvCxnSpPr/>
          <p:nvPr/>
        </p:nvCxnSpPr>
        <p:spPr>
          <a:xfrm flipH="1">
            <a:off x="2644115" y="4539438"/>
            <a:ext cx="670923" cy="1839"/>
          </a:xfrm>
          <a:prstGeom prst="straightConnector1">
            <a:avLst/>
          </a:prstGeom>
          <a:noFill/>
          <a:ln w="9525" cap="rnd" cmpd="sng" algn="ctr">
            <a:solidFill>
              <a:srgbClr val="ACD433"/>
            </a:solidFill>
            <a:prstDash val="solid"/>
            <a:tailEnd type="triangle"/>
          </a:ln>
          <a:effectLst/>
        </p:spPr>
      </p:cxnSp>
      <p:cxnSp>
        <p:nvCxnSpPr>
          <p:cNvPr id="281" name="直接箭头连接符 280">
            <a:extLst>
              <a:ext uri="{FF2B5EF4-FFF2-40B4-BE49-F238E27FC236}">
                <a16:creationId xmlns:a16="http://schemas.microsoft.com/office/drawing/2014/main" id="{7D073CBA-0580-470B-97F5-D1CD7F45159A}"/>
              </a:ext>
            </a:extLst>
          </p:cNvPr>
          <p:cNvCxnSpPr>
            <a:cxnSpLocks/>
          </p:cNvCxnSpPr>
          <p:nvPr/>
        </p:nvCxnSpPr>
        <p:spPr>
          <a:xfrm flipH="1">
            <a:off x="1334782" y="4539438"/>
            <a:ext cx="418787" cy="7967"/>
          </a:xfrm>
          <a:prstGeom prst="straightConnector1">
            <a:avLst/>
          </a:prstGeom>
          <a:noFill/>
          <a:ln w="9525" cap="rnd" cmpd="sng" algn="ctr">
            <a:solidFill>
              <a:srgbClr val="ACD433"/>
            </a:solidFill>
            <a:prstDash val="solid"/>
            <a:tailEnd type="triangle"/>
          </a:ln>
          <a:effectLst/>
        </p:spPr>
      </p:cxnSp>
      <p:cxnSp>
        <p:nvCxnSpPr>
          <p:cNvPr id="282" name="肘形连接符 15">
            <a:extLst>
              <a:ext uri="{FF2B5EF4-FFF2-40B4-BE49-F238E27FC236}">
                <a16:creationId xmlns:a16="http://schemas.microsoft.com/office/drawing/2014/main" id="{24F16AC0-8A2C-4F91-BBF8-8F78D4D6462E}"/>
              </a:ext>
            </a:extLst>
          </p:cNvPr>
          <p:cNvCxnSpPr>
            <a:cxnSpLocks/>
          </p:cNvCxnSpPr>
          <p:nvPr/>
        </p:nvCxnSpPr>
        <p:spPr>
          <a:xfrm rot="16200000" flipV="1">
            <a:off x="-331836" y="3759996"/>
            <a:ext cx="1701235" cy="162456"/>
          </a:xfrm>
          <a:prstGeom prst="bentConnector4">
            <a:avLst>
              <a:gd name="adj1" fmla="val 902"/>
              <a:gd name="adj2" fmla="val 287620"/>
            </a:avLst>
          </a:prstGeom>
          <a:noFill/>
          <a:ln w="9525" cap="rnd" cmpd="sng" algn="ctr">
            <a:solidFill>
              <a:srgbClr val="ACD433"/>
            </a:solidFill>
            <a:prstDash val="solid"/>
            <a:tailEnd type="triangle"/>
          </a:ln>
          <a:effectLst/>
        </p:spPr>
      </p:cxnSp>
    </p:spTree>
    <p:extLst>
      <p:ext uri="{BB962C8B-B14F-4D97-AF65-F5344CB8AC3E}">
        <p14:creationId xmlns:p14="http://schemas.microsoft.com/office/powerpoint/2010/main" val="956395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2455090"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75476" y="224108"/>
            <a:ext cx="2455090" cy="507831"/>
          </a:xfrm>
          <a:prstGeom prst="rect">
            <a:avLst/>
          </a:prstGeom>
          <a:noFill/>
        </p:spPr>
        <p:txBody>
          <a:bodyPr wrap="squar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工艺流程图</a:t>
            </a:r>
          </a:p>
        </p:txBody>
      </p:sp>
      <p:pic>
        <p:nvPicPr>
          <p:cNvPr id="18" name="图片 17">
            <a:extLst>
              <a:ext uri="{FF2B5EF4-FFF2-40B4-BE49-F238E27FC236}">
                <a16:creationId xmlns:a16="http://schemas.microsoft.com/office/drawing/2014/main" id="{2384A692-378B-4B72-8AB3-0672E04B9975}"/>
              </a:ext>
            </a:extLst>
          </p:cNvPr>
          <p:cNvPicPr>
            <a:picLocks noChangeAspect="1"/>
          </p:cNvPicPr>
          <p:nvPr/>
        </p:nvPicPr>
        <p:blipFill>
          <a:blip r:embed="rId2"/>
          <a:stretch>
            <a:fillRect/>
          </a:stretch>
        </p:blipFill>
        <p:spPr>
          <a:xfrm>
            <a:off x="2297837" y="874247"/>
            <a:ext cx="7618520" cy="5376571"/>
          </a:xfrm>
          <a:prstGeom prst="rect">
            <a:avLst/>
          </a:prstGeom>
        </p:spPr>
      </p:pic>
      <p:graphicFrame>
        <p:nvGraphicFramePr>
          <p:cNvPr id="2" name="对象 1">
            <a:extLst>
              <a:ext uri="{FF2B5EF4-FFF2-40B4-BE49-F238E27FC236}">
                <a16:creationId xmlns:a16="http://schemas.microsoft.com/office/drawing/2014/main" id="{E1237871-82A6-4714-982E-24AC57E30004}"/>
              </a:ext>
            </a:extLst>
          </p:cNvPr>
          <p:cNvGraphicFramePr>
            <a:graphicFrameLocks noChangeAspect="1"/>
          </p:cNvGraphicFramePr>
          <p:nvPr>
            <p:extLst>
              <p:ext uri="{D42A27DB-BD31-4B8C-83A1-F6EECF244321}">
                <p14:modId xmlns:p14="http://schemas.microsoft.com/office/powerpoint/2010/main" val="2585595458"/>
              </p:ext>
            </p:extLst>
          </p:nvPr>
        </p:nvGraphicFramePr>
        <p:xfrm>
          <a:off x="612775" y="1420813"/>
          <a:ext cx="914400" cy="788987"/>
        </p:xfrm>
        <a:graphic>
          <a:graphicData uri="http://schemas.openxmlformats.org/presentationml/2006/ole">
            <mc:AlternateContent xmlns:mc="http://schemas.openxmlformats.org/markup-compatibility/2006">
              <mc:Choice xmlns:v="urn:schemas-microsoft-com:vml" Requires="v">
                <p:oleObj name="Visio" showAsIcon="1" r:id="rId3" imgW="914400" imgH="792360" progId="Visio.Drawing.15">
                  <p:embed/>
                </p:oleObj>
              </mc:Choice>
              <mc:Fallback>
                <p:oleObj name="Visio" showAsIcon="1" r:id="rId3" imgW="914400" imgH="792360" progId="Visio.Drawing.15">
                  <p:embed/>
                  <p:pic>
                    <p:nvPicPr>
                      <p:cNvPr id="0" name=""/>
                      <p:cNvPicPr/>
                      <p:nvPr/>
                    </p:nvPicPr>
                    <p:blipFill>
                      <a:blip r:embed="rId4"/>
                      <a:stretch>
                        <a:fillRect/>
                      </a:stretch>
                    </p:blipFill>
                    <p:spPr>
                      <a:xfrm>
                        <a:off x="612775" y="1420813"/>
                        <a:ext cx="914400" cy="788987"/>
                      </a:xfrm>
                      <a:prstGeom prst="rect">
                        <a:avLst/>
                      </a:prstGeom>
                    </p:spPr>
                  </p:pic>
                </p:oleObj>
              </mc:Fallback>
            </mc:AlternateContent>
          </a:graphicData>
        </a:graphic>
      </p:graphicFrame>
    </p:spTree>
    <p:extLst>
      <p:ext uri="{BB962C8B-B14F-4D97-AF65-F5344CB8AC3E}">
        <p14:creationId xmlns:p14="http://schemas.microsoft.com/office/powerpoint/2010/main" val="3761994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2455090"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75476" y="224108"/>
            <a:ext cx="2455090" cy="507831"/>
          </a:xfrm>
          <a:prstGeom prst="rect">
            <a:avLst/>
          </a:prstGeom>
          <a:noFill/>
        </p:spPr>
        <p:txBody>
          <a:bodyPr wrap="squar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总结</a:t>
            </a:r>
          </a:p>
        </p:txBody>
      </p:sp>
      <p:sp>
        <p:nvSpPr>
          <p:cNvPr id="3" name="文本框 2">
            <a:extLst>
              <a:ext uri="{FF2B5EF4-FFF2-40B4-BE49-F238E27FC236}">
                <a16:creationId xmlns:a16="http://schemas.microsoft.com/office/drawing/2014/main" id="{6BA5DB63-347A-4609-A221-AB356E770F3B}"/>
              </a:ext>
            </a:extLst>
          </p:cNvPr>
          <p:cNvSpPr txBox="1"/>
          <p:nvPr/>
        </p:nvSpPr>
        <p:spPr>
          <a:xfrm>
            <a:off x="399495" y="1411550"/>
            <a:ext cx="10972800" cy="1477328"/>
          </a:xfrm>
          <a:prstGeom prst="rect">
            <a:avLst/>
          </a:prstGeom>
          <a:noFill/>
        </p:spPr>
        <p:txBody>
          <a:bodyPr wrap="square" rtlCol="0">
            <a:spAutoFit/>
          </a:bodyPr>
          <a:lstStyle/>
          <a:p>
            <a:r>
              <a:rPr lang="zh-CN" altLang="en-US" dirty="0"/>
              <a:t>电子企业的管理重心在于：</a:t>
            </a:r>
            <a:endParaRPr lang="en-US" altLang="zh-CN" dirty="0"/>
          </a:p>
          <a:p>
            <a:pPr marL="285750" indent="-285750">
              <a:buFont typeface="Wingdings" panose="05000000000000000000" pitchFamily="2" charset="2"/>
              <a:buChar char="ü"/>
            </a:pPr>
            <a:r>
              <a:rPr lang="zh-CN" altLang="en-US" dirty="0"/>
              <a:t>保证生产过程的稳定性，对制造关键能力的改善与提升。因此生产过程控制、上料防错、物料追溯、在制品追溯与管控、质量管理等方面是电子制造企业更为注重的地方。</a:t>
            </a:r>
            <a:endParaRPr lang="en-US" altLang="zh-CN" dirty="0"/>
          </a:p>
          <a:p>
            <a:endParaRPr lang="en-US" altLang="zh-CN" dirty="0"/>
          </a:p>
          <a:p>
            <a:pPr marL="285750" indent="-285750">
              <a:buFont typeface="Wingdings" panose="05000000000000000000" pitchFamily="2" charset="2"/>
              <a:buChar char="ü"/>
            </a:pPr>
            <a:r>
              <a:rPr lang="zh-CN" altLang="en-US" dirty="0"/>
              <a:t>同时对于生产辅料、生产设备的管理也是电子企业进行精细化管理不可或缺的。</a:t>
            </a:r>
          </a:p>
        </p:txBody>
      </p:sp>
    </p:spTree>
    <p:extLst>
      <p:ext uri="{BB962C8B-B14F-4D97-AF65-F5344CB8AC3E}">
        <p14:creationId xmlns:p14="http://schemas.microsoft.com/office/powerpoint/2010/main" val="125756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菱形 3"/>
          <p:cNvSpPr/>
          <p:nvPr/>
        </p:nvSpPr>
        <p:spPr>
          <a:xfrm>
            <a:off x="-2035176" y="2400300"/>
            <a:ext cx="4038600" cy="4038600"/>
          </a:xfrm>
          <a:prstGeom prst="diamond">
            <a:avLst/>
          </a:pr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sp>
        <p:nvSpPr>
          <p:cNvPr id="5" name="菱形 4"/>
          <p:cNvSpPr/>
          <p:nvPr/>
        </p:nvSpPr>
        <p:spPr>
          <a:xfrm>
            <a:off x="2419351" y="-2019300"/>
            <a:ext cx="4038600" cy="4038600"/>
          </a:xfrm>
          <a:prstGeom prst="diamond">
            <a:avLst/>
          </a:prstGeom>
          <a:solidFill>
            <a:schemeClr val="bg2">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sp>
        <p:nvSpPr>
          <p:cNvPr id="6" name="菱形 5"/>
          <p:cNvSpPr/>
          <p:nvPr/>
        </p:nvSpPr>
        <p:spPr>
          <a:xfrm>
            <a:off x="-2019300" y="-2019300"/>
            <a:ext cx="4038600" cy="40386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grpSp>
        <p:nvGrpSpPr>
          <p:cNvPr id="15" name="组合 14"/>
          <p:cNvGrpSpPr/>
          <p:nvPr/>
        </p:nvGrpSpPr>
        <p:grpSpPr>
          <a:xfrm>
            <a:off x="6143616" y="1871870"/>
            <a:ext cx="4829184" cy="827881"/>
            <a:chOff x="6591301" y="1650829"/>
            <a:chExt cx="4609013" cy="827881"/>
          </a:xfrm>
        </p:grpSpPr>
        <p:sp>
          <p:nvSpPr>
            <p:cNvPr id="9" name="菱形 8"/>
            <p:cNvSpPr/>
            <p:nvPr/>
          </p:nvSpPr>
          <p:spPr>
            <a:xfrm>
              <a:off x="6591301" y="1650829"/>
              <a:ext cx="825519" cy="82788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400" dirty="0">
                  <a:solidFill>
                    <a:prstClr val="white"/>
                  </a:solidFill>
                  <a:latin typeface="Arial"/>
                  <a:ea typeface="微软雅黑"/>
                </a:rPr>
                <a:t>1</a:t>
              </a:r>
              <a:endParaRPr lang="zh-CN" altLang="en-US" sz="2400" dirty="0">
                <a:solidFill>
                  <a:prstClr val="white"/>
                </a:solidFill>
                <a:latin typeface="Arial"/>
                <a:ea typeface="微软雅黑"/>
              </a:endParaRPr>
            </a:p>
          </p:txBody>
        </p:sp>
        <p:grpSp>
          <p:nvGrpSpPr>
            <p:cNvPr id="14" name="组合 13"/>
            <p:cNvGrpSpPr/>
            <p:nvPr/>
          </p:nvGrpSpPr>
          <p:grpSpPr>
            <a:xfrm>
              <a:off x="7590631" y="1703154"/>
              <a:ext cx="3609683" cy="704827"/>
              <a:chOff x="7419181" y="1757690"/>
              <a:chExt cx="3609683" cy="704827"/>
            </a:xfrm>
          </p:grpSpPr>
          <p:sp>
            <p:nvSpPr>
              <p:cNvPr id="12" name="文本框 11"/>
              <p:cNvSpPr txBox="1"/>
              <p:nvPr/>
            </p:nvSpPr>
            <p:spPr>
              <a:xfrm>
                <a:off x="7419181" y="1757690"/>
                <a:ext cx="3102902" cy="523220"/>
              </a:xfrm>
              <a:prstGeom prst="rect">
                <a:avLst/>
              </a:prstGeom>
              <a:noFill/>
            </p:spPr>
            <p:txBody>
              <a:bodyPr wrap="square" rtlCol="0">
                <a:spAutoFit/>
                <a:scene3d>
                  <a:camera prst="orthographicFront"/>
                  <a:lightRig rig="threePt" dir="t"/>
                </a:scene3d>
                <a:sp3d contourW="12700"/>
              </a:bodyPr>
              <a:lstStyle/>
              <a:p>
                <a:pPr defTabSz="914377"/>
                <a:r>
                  <a:rPr lang="zh-CN" altLang="en-US" sz="2800" b="1" dirty="0">
                    <a:solidFill>
                      <a:srgbClr val="282828"/>
                    </a:solidFill>
                    <a:latin typeface="+mj-ea"/>
                    <a:ea typeface="+mj-ea"/>
                  </a:rPr>
                  <a:t>特点</a:t>
                </a:r>
                <a:r>
                  <a:rPr lang="en-US" altLang="zh-CN" sz="2800" b="1" dirty="0">
                    <a:solidFill>
                      <a:srgbClr val="282828"/>
                    </a:solidFill>
                    <a:latin typeface="+mj-ea"/>
                    <a:ea typeface="+mj-ea"/>
                  </a:rPr>
                  <a:t>&amp;</a:t>
                </a:r>
                <a:r>
                  <a:rPr lang="zh-CN" altLang="en-US" sz="2800" b="1" dirty="0">
                    <a:solidFill>
                      <a:srgbClr val="282828"/>
                    </a:solidFill>
                    <a:latin typeface="+mj-ea"/>
                    <a:ea typeface="+mj-ea"/>
                  </a:rPr>
                  <a:t>痛点</a:t>
                </a:r>
              </a:p>
            </p:txBody>
          </p:sp>
          <p:sp>
            <p:nvSpPr>
              <p:cNvPr id="13" name="文本框 12"/>
              <p:cNvSpPr txBox="1"/>
              <p:nvPr/>
            </p:nvSpPr>
            <p:spPr>
              <a:xfrm>
                <a:off x="7419181" y="2178080"/>
                <a:ext cx="3609683" cy="284437"/>
              </a:xfrm>
              <a:prstGeom prst="rect">
                <a:avLst/>
              </a:prstGeom>
              <a:noFill/>
            </p:spPr>
            <p:txBody>
              <a:bodyPr wrap="square" rtlCol="0">
                <a:spAutoFit/>
                <a:scene3d>
                  <a:camera prst="orthographicFront"/>
                  <a:lightRig rig="threePt" dir="t"/>
                </a:scene3d>
                <a:sp3d contourW="12700"/>
              </a:bodyPr>
              <a:lstStyle/>
              <a:p>
                <a:pPr defTabSz="914377">
                  <a:lnSpc>
                    <a:spcPct val="114000"/>
                  </a:lnSpc>
                </a:pPr>
                <a:r>
                  <a:rPr lang="en-US" altLang="zh-CN" sz="1200" dirty="0">
                    <a:solidFill>
                      <a:prstClr val="white">
                        <a:lumMod val="50000"/>
                      </a:prstClr>
                    </a:solidFill>
                    <a:latin typeface="Century Gothic" panose="020B0502020202020204" pitchFamily="34" charset="0"/>
                    <a:ea typeface="微软雅黑"/>
                  </a:rPr>
                  <a:t>The Characteristics, and Pain points</a:t>
                </a:r>
              </a:p>
            </p:txBody>
          </p:sp>
        </p:grpSp>
      </p:grpSp>
      <p:grpSp>
        <p:nvGrpSpPr>
          <p:cNvPr id="21" name="组合 20"/>
          <p:cNvGrpSpPr/>
          <p:nvPr/>
        </p:nvGrpSpPr>
        <p:grpSpPr>
          <a:xfrm>
            <a:off x="6143616" y="4797354"/>
            <a:ext cx="4670643" cy="827881"/>
            <a:chOff x="6591300" y="1650829"/>
            <a:chExt cx="4457700" cy="827881"/>
          </a:xfrm>
        </p:grpSpPr>
        <p:sp>
          <p:nvSpPr>
            <p:cNvPr id="22" name="菱形 21"/>
            <p:cNvSpPr/>
            <p:nvPr/>
          </p:nvSpPr>
          <p:spPr>
            <a:xfrm>
              <a:off x="6591300" y="1650829"/>
              <a:ext cx="827881" cy="82788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400" dirty="0">
                  <a:solidFill>
                    <a:prstClr val="white"/>
                  </a:solidFill>
                  <a:latin typeface="Arial"/>
                  <a:ea typeface="微软雅黑"/>
                </a:rPr>
                <a:t>3</a:t>
              </a:r>
              <a:endParaRPr lang="zh-CN" altLang="en-US" sz="2400" dirty="0">
                <a:solidFill>
                  <a:prstClr val="white"/>
                </a:solidFill>
                <a:latin typeface="Arial"/>
                <a:ea typeface="微软雅黑"/>
              </a:endParaRPr>
            </a:p>
          </p:txBody>
        </p:sp>
        <p:grpSp>
          <p:nvGrpSpPr>
            <p:cNvPr id="23" name="组合 22"/>
            <p:cNvGrpSpPr/>
            <p:nvPr/>
          </p:nvGrpSpPr>
          <p:grpSpPr>
            <a:xfrm>
              <a:off x="7590631" y="1703154"/>
              <a:ext cx="3458369" cy="704827"/>
              <a:chOff x="7419181" y="1757690"/>
              <a:chExt cx="3458369" cy="704827"/>
            </a:xfrm>
          </p:grpSpPr>
          <p:sp>
            <p:nvSpPr>
              <p:cNvPr id="24" name="文本框 23"/>
              <p:cNvSpPr txBox="1"/>
              <p:nvPr/>
            </p:nvSpPr>
            <p:spPr>
              <a:xfrm>
                <a:off x="7419181" y="1757690"/>
                <a:ext cx="3102901" cy="523220"/>
              </a:xfrm>
              <a:prstGeom prst="rect">
                <a:avLst/>
              </a:prstGeom>
              <a:noFill/>
            </p:spPr>
            <p:txBody>
              <a:bodyPr wrap="square" rtlCol="0">
                <a:spAutoFit/>
                <a:scene3d>
                  <a:camera prst="orthographicFront"/>
                  <a:lightRig rig="threePt" dir="t"/>
                </a:scene3d>
                <a:sp3d contourW="12700"/>
              </a:bodyPr>
              <a:lstStyle/>
              <a:p>
                <a:pPr defTabSz="914377"/>
                <a:r>
                  <a:rPr lang="zh-CN" altLang="en-US" sz="2800" b="1" dirty="0">
                    <a:solidFill>
                      <a:srgbClr val="282828"/>
                    </a:solidFill>
                    <a:latin typeface="Arial"/>
                    <a:ea typeface="微软雅黑"/>
                  </a:rPr>
                  <a:t>案例分析</a:t>
                </a:r>
              </a:p>
            </p:txBody>
          </p:sp>
          <p:sp>
            <p:nvSpPr>
              <p:cNvPr id="25" name="文本框 24"/>
              <p:cNvSpPr txBox="1"/>
              <p:nvPr/>
            </p:nvSpPr>
            <p:spPr>
              <a:xfrm>
                <a:off x="7419181" y="2178080"/>
                <a:ext cx="3458369" cy="284437"/>
              </a:xfrm>
              <a:prstGeom prst="rect">
                <a:avLst/>
              </a:prstGeom>
              <a:noFill/>
            </p:spPr>
            <p:txBody>
              <a:bodyPr wrap="square" rtlCol="0">
                <a:spAutoFit/>
                <a:scene3d>
                  <a:camera prst="orthographicFront"/>
                  <a:lightRig rig="threePt" dir="t"/>
                </a:scene3d>
                <a:sp3d contourW="12700"/>
              </a:bodyPr>
              <a:lstStyle/>
              <a:p>
                <a:pPr defTabSz="914377">
                  <a:lnSpc>
                    <a:spcPct val="114000"/>
                  </a:lnSpc>
                </a:pPr>
                <a:r>
                  <a:rPr lang="en-US" altLang="zh-CN" sz="1200" dirty="0">
                    <a:solidFill>
                      <a:prstClr val="white">
                        <a:lumMod val="50000"/>
                      </a:prstClr>
                    </a:solidFill>
                    <a:latin typeface="Century Gothic" panose="020B0502020202020204" pitchFamily="34" charset="0"/>
                    <a:ea typeface="微软雅黑"/>
                  </a:rPr>
                  <a:t>The Case Analysis</a:t>
                </a:r>
              </a:p>
            </p:txBody>
          </p:sp>
        </p:grpSp>
      </p:grpSp>
      <p:sp>
        <p:nvSpPr>
          <p:cNvPr id="31" name="文本框 30"/>
          <p:cNvSpPr txBox="1"/>
          <p:nvPr/>
        </p:nvSpPr>
        <p:spPr>
          <a:xfrm>
            <a:off x="3526119" y="3044279"/>
            <a:ext cx="1584754" cy="769441"/>
          </a:xfrm>
          <a:prstGeom prst="rect">
            <a:avLst/>
          </a:prstGeom>
          <a:noFill/>
        </p:spPr>
        <p:txBody>
          <a:bodyPr wrap="square" rtlCol="0">
            <a:spAutoFit/>
            <a:scene3d>
              <a:camera prst="orthographicFront"/>
              <a:lightRig rig="threePt" dir="t"/>
            </a:scene3d>
            <a:sp3d contourW="12700"/>
          </a:bodyPr>
          <a:lstStyle/>
          <a:p>
            <a:pPr defTabSz="914377">
              <a:defRPr/>
            </a:pPr>
            <a:r>
              <a:rPr lang="zh-CN" altLang="en-US" sz="4400" b="1" dirty="0">
                <a:solidFill>
                  <a:srgbClr val="22374C"/>
                </a:solidFill>
                <a:latin typeface="Arial"/>
                <a:ea typeface="微软雅黑"/>
              </a:rPr>
              <a:t>目 录</a:t>
            </a:r>
          </a:p>
        </p:txBody>
      </p:sp>
      <p:pic>
        <p:nvPicPr>
          <p:cNvPr id="28" name="图片占位符 27" descr="建筑的设计&#10;&#10;描述已自动生成">
            <a:extLst>
              <a:ext uri="{FF2B5EF4-FFF2-40B4-BE49-F238E27FC236}">
                <a16:creationId xmlns:a16="http://schemas.microsoft.com/office/drawing/2014/main" id="{B155565C-48B6-4D74-B71F-34442619BE0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960" b="14960"/>
          <a:stretch>
            <a:fillRect/>
          </a:stretch>
        </p:blipFill>
        <p:spPr/>
      </p:pic>
      <p:grpSp>
        <p:nvGrpSpPr>
          <p:cNvPr id="36" name="组合 35">
            <a:extLst>
              <a:ext uri="{FF2B5EF4-FFF2-40B4-BE49-F238E27FC236}">
                <a16:creationId xmlns:a16="http://schemas.microsoft.com/office/drawing/2014/main" id="{F831178C-099F-4073-B0CB-FBDFFECF7351}"/>
              </a:ext>
            </a:extLst>
          </p:cNvPr>
          <p:cNvGrpSpPr/>
          <p:nvPr/>
        </p:nvGrpSpPr>
        <p:grpSpPr>
          <a:xfrm>
            <a:off x="6143616" y="3334612"/>
            <a:ext cx="4566048" cy="827881"/>
            <a:chOff x="6591300" y="1650829"/>
            <a:chExt cx="4457700" cy="827881"/>
          </a:xfrm>
        </p:grpSpPr>
        <p:sp>
          <p:nvSpPr>
            <p:cNvPr id="37" name="菱形 36">
              <a:extLst>
                <a:ext uri="{FF2B5EF4-FFF2-40B4-BE49-F238E27FC236}">
                  <a16:creationId xmlns:a16="http://schemas.microsoft.com/office/drawing/2014/main" id="{327412D8-C31C-467B-A6ED-97FECC909D0F}"/>
                </a:ext>
              </a:extLst>
            </p:cNvPr>
            <p:cNvSpPr/>
            <p:nvPr/>
          </p:nvSpPr>
          <p:spPr>
            <a:xfrm>
              <a:off x="6591300" y="1650829"/>
              <a:ext cx="827881" cy="82788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2400" dirty="0">
                  <a:solidFill>
                    <a:prstClr val="white"/>
                  </a:solidFill>
                  <a:latin typeface="Arial"/>
                  <a:ea typeface="微软雅黑"/>
                </a:rPr>
                <a:t>2</a:t>
              </a:r>
              <a:endParaRPr lang="zh-CN" altLang="en-US" sz="2400" dirty="0">
                <a:solidFill>
                  <a:prstClr val="white"/>
                </a:solidFill>
                <a:latin typeface="Arial"/>
                <a:ea typeface="微软雅黑"/>
              </a:endParaRPr>
            </a:p>
          </p:txBody>
        </p:sp>
        <p:grpSp>
          <p:nvGrpSpPr>
            <p:cNvPr id="38" name="组合 37">
              <a:extLst>
                <a:ext uri="{FF2B5EF4-FFF2-40B4-BE49-F238E27FC236}">
                  <a16:creationId xmlns:a16="http://schemas.microsoft.com/office/drawing/2014/main" id="{423E9F55-EC0A-487E-AD65-15D76B4D3FFB}"/>
                </a:ext>
              </a:extLst>
            </p:cNvPr>
            <p:cNvGrpSpPr/>
            <p:nvPr/>
          </p:nvGrpSpPr>
          <p:grpSpPr>
            <a:xfrm>
              <a:off x="7590631" y="1703154"/>
              <a:ext cx="3458369" cy="704827"/>
              <a:chOff x="7419181" y="1757690"/>
              <a:chExt cx="3458369" cy="704827"/>
            </a:xfrm>
          </p:grpSpPr>
          <p:sp>
            <p:nvSpPr>
              <p:cNvPr id="39" name="文本框 38">
                <a:extLst>
                  <a:ext uri="{FF2B5EF4-FFF2-40B4-BE49-F238E27FC236}">
                    <a16:creationId xmlns:a16="http://schemas.microsoft.com/office/drawing/2014/main" id="{5A760A5F-BEA7-437A-BCEE-4D5835156052}"/>
                  </a:ext>
                </a:extLst>
              </p:cNvPr>
              <p:cNvSpPr txBox="1"/>
              <p:nvPr/>
            </p:nvSpPr>
            <p:spPr>
              <a:xfrm>
                <a:off x="7419182" y="1757690"/>
                <a:ext cx="2468201" cy="523220"/>
              </a:xfrm>
              <a:prstGeom prst="rect">
                <a:avLst/>
              </a:prstGeom>
              <a:noFill/>
            </p:spPr>
            <p:txBody>
              <a:bodyPr wrap="square" rtlCol="0">
                <a:spAutoFit/>
                <a:scene3d>
                  <a:camera prst="orthographicFront"/>
                  <a:lightRig rig="threePt" dir="t"/>
                </a:scene3d>
                <a:sp3d contourW="12700"/>
              </a:bodyPr>
              <a:lstStyle/>
              <a:p>
                <a:pPr defTabSz="914377"/>
                <a:r>
                  <a:rPr lang="en-US" altLang="zh-CN" sz="2800" b="1" dirty="0">
                    <a:solidFill>
                      <a:srgbClr val="282828"/>
                    </a:solidFill>
                    <a:latin typeface="Arial"/>
                    <a:ea typeface="微软雅黑"/>
                  </a:rPr>
                  <a:t>MES</a:t>
                </a:r>
                <a:r>
                  <a:rPr lang="zh-CN" altLang="en-US" sz="2800" b="1" dirty="0">
                    <a:solidFill>
                      <a:srgbClr val="282828"/>
                    </a:solidFill>
                    <a:latin typeface="Arial"/>
                    <a:ea typeface="微软雅黑"/>
                  </a:rPr>
                  <a:t>系统功能</a:t>
                </a:r>
              </a:p>
            </p:txBody>
          </p:sp>
          <p:sp>
            <p:nvSpPr>
              <p:cNvPr id="40" name="文本框 39">
                <a:extLst>
                  <a:ext uri="{FF2B5EF4-FFF2-40B4-BE49-F238E27FC236}">
                    <a16:creationId xmlns:a16="http://schemas.microsoft.com/office/drawing/2014/main" id="{A496361A-6C0E-47CD-9C06-ED3C7484AF80}"/>
                  </a:ext>
                </a:extLst>
              </p:cNvPr>
              <p:cNvSpPr txBox="1"/>
              <p:nvPr/>
            </p:nvSpPr>
            <p:spPr>
              <a:xfrm>
                <a:off x="7419181" y="2178080"/>
                <a:ext cx="3458369" cy="284437"/>
              </a:xfrm>
              <a:prstGeom prst="rect">
                <a:avLst/>
              </a:prstGeom>
              <a:noFill/>
            </p:spPr>
            <p:txBody>
              <a:bodyPr wrap="square" rtlCol="0">
                <a:spAutoFit/>
                <a:scene3d>
                  <a:camera prst="orthographicFront"/>
                  <a:lightRig rig="threePt" dir="t"/>
                </a:scene3d>
                <a:sp3d contourW="12700"/>
              </a:bodyPr>
              <a:lstStyle/>
              <a:p>
                <a:pPr defTabSz="914377">
                  <a:lnSpc>
                    <a:spcPct val="114000"/>
                  </a:lnSpc>
                </a:pPr>
                <a:r>
                  <a:rPr lang="en-US" altLang="zh-CN" sz="1200" dirty="0">
                    <a:solidFill>
                      <a:prstClr val="white">
                        <a:lumMod val="50000"/>
                      </a:prstClr>
                    </a:solidFill>
                    <a:latin typeface="Century Gothic" panose="020B0502020202020204" pitchFamily="34" charset="0"/>
                    <a:ea typeface="微软雅黑"/>
                  </a:rPr>
                  <a:t>The MES system Functions</a:t>
                </a:r>
              </a:p>
            </p:txBody>
          </p:sp>
        </p:grpSp>
      </p:grpSp>
    </p:spTree>
    <p:extLst>
      <p:ext uri="{BB962C8B-B14F-4D97-AF65-F5344CB8AC3E}">
        <p14:creationId xmlns:p14="http://schemas.microsoft.com/office/powerpoint/2010/main" val="348756896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CF608B6-B0C2-44B8-BD13-134DDB2DC96F}"/>
              </a:ext>
            </a:extLst>
          </p:cNvPr>
          <p:cNvSpPr txBox="1"/>
          <p:nvPr/>
        </p:nvSpPr>
        <p:spPr>
          <a:xfrm>
            <a:off x="4119514" y="2842854"/>
            <a:ext cx="599544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5B7F95"/>
                </a:solidFill>
                <a:effectLst/>
                <a:uLnTx/>
                <a:uFillTx/>
                <a:latin typeface="微软雅黑" panose="020B0503020204020204" pitchFamily="34" charset="-122"/>
                <a:ea typeface="微软雅黑" panose="020B0503020204020204" pitchFamily="34" charset="-122"/>
                <a:cs typeface="+mn-cs"/>
              </a:rPr>
              <a:t>谢谢大家参与！</a:t>
            </a:r>
          </a:p>
        </p:txBody>
      </p:sp>
    </p:spTree>
    <p:extLst>
      <p:ext uri="{BB962C8B-B14F-4D97-AF65-F5344CB8AC3E}">
        <p14:creationId xmlns:p14="http://schemas.microsoft.com/office/powerpoint/2010/main" val="3276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1562101"/>
            <a:ext cx="12192000" cy="3924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sp>
        <p:nvSpPr>
          <p:cNvPr id="6" name="任意多边形 5"/>
          <p:cNvSpPr/>
          <p:nvPr/>
        </p:nvSpPr>
        <p:spPr>
          <a:xfrm>
            <a:off x="1" y="1562101"/>
            <a:ext cx="3546499" cy="3924300"/>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244" h="5048251">
                <a:moveTo>
                  <a:pt x="0" y="0"/>
                </a:moveTo>
                <a:lnTo>
                  <a:pt x="1947941" y="0"/>
                </a:lnTo>
                <a:lnTo>
                  <a:pt x="4922244" y="2974304"/>
                </a:lnTo>
                <a:lnTo>
                  <a:pt x="2848297" y="5048251"/>
                </a:lnTo>
                <a:lnTo>
                  <a:pt x="0" y="50482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sp>
        <p:nvSpPr>
          <p:cNvPr id="8" name="任意多边形 7"/>
          <p:cNvSpPr/>
          <p:nvPr/>
        </p:nvSpPr>
        <p:spPr>
          <a:xfrm>
            <a:off x="1790353" y="1562101"/>
            <a:ext cx="3124548" cy="3924300"/>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sp>
        <p:nvSpPr>
          <p:cNvPr id="3" name="文本框 2"/>
          <p:cNvSpPr txBox="1"/>
          <p:nvPr/>
        </p:nvSpPr>
        <p:spPr>
          <a:xfrm>
            <a:off x="831852" y="2847023"/>
            <a:ext cx="1535997" cy="1862048"/>
          </a:xfrm>
          <a:prstGeom prst="rect">
            <a:avLst/>
          </a:prstGeom>
          <a:noFill/>
        </p:spPr>
        <p:txBody>
          <a:bodyPr wrap="none" rtlCol="0">
            <a:spAutoFit/>
          </a:bodyPr>
          <a:lstStyle/>
          <a:p>
            <a:pPr algn="ctr" defTabSz="914377"/>
            <a:r>
              <a:rPr lang="en-US" altLang="zh-CN" sz="11500" dirty="0">
                <a:solidFill>
                  <a:prstClr val="white"/>
                </a:solidFill>
                <a:latin typeface="Impact" panose="020B0806030902050204" pitchFamily="34" charset="0"/>
                <a:ea typeface="微软雅黑"/>
              </a:rPr>
              <a:t>01</a:t>
            </a:r>
            <a:endParaRPr lang="zh-CN" altLang="en-US" sz="11500" dirty="0">
              <a:solidFill>
                <a:prstClr val="white"/>
              </a:solidFill>
              <a:latin typeface="Impact" panose="020B0806030902050204" pitchFamily="34" charset="0"/>
              <a:ea typeface="微软雅黑"/>
            </a:endParaRPr>
          </a:p>
        </p:txBody>
      </p:sp>
      <p:sp>
        <p:nvSpPr>
          <p:cNvPr id="4" name="文本框 3"/>
          <p:cNvSpPr txBox="1"/>
          <p:nvPr/>
        </p:nvSpPr>
        <p:spPr>
          <a:xfrm>
            <a:off x="5105401" y="3349080"/>
            <a:ext cx="6560126" cy="1015663"/>
          </a:xfrm>
          <a:prstGeom prst="rect">
            <a:avLst/>
          </a:prstGeom>
          <a:noFill/>
        </p:spPr>
        <p:txBody>
          <a:bodyPr wrap="square" rtlCol="0">
            <a:spAutoFit/>
            <a:scene3d>
              <a:camera prst="orthographicFront"/>
              <a:lightRig rig="threePt" dir="t"/>
            </a:scene3d>
            <a:sp3d contourW="12700"/>
          </a:bodyPr>
          <a:lstStyle/>
          <a:p>
            <a:pPr defTabSz="914377"/>
            <a:r>
              <a:rPr lang="zh-CN" altLang="en-US" sz="6000" b="1" dirty="0">
                <a:solidFill>
                  <a:srgbClr val="282828"/>
                </a:solidFill>
                <a:latin typeface="Arial"/>
                <a:ea typeface="微软雅黑"/>
              </a:rPr>
              <a:t>特点</a:t>
            </a:r>
            <a:r>
              <a:rPr lang="en-US" altLang="zh-CN" sz="6000" b="1" dirty="0">
                <a:solidFill>
                  <a:srgbClr val="282828"/>
                </a:solidFill>
                <a:latin typeface="Arial"/>
                <a:ea typeface="微软雅黑"/>
              </a:rPr>
              <a:t>&amp;</a:t>
            </a:r>
            <a:r>
              <a:rPr lang="zh-CN" altLang="en-US" sz="6000" b="1" dirty="0">
                <a:solidFill>
                  <a:srgbClr val="282828"/>
                </a:solidFill>
                <a:latin typeface="Arial"/>
                <a:ea typeface="微软雅黑"/>
              </a:rPr>
              <a:t>痛点</a:t>
            </a:r>
          </a:p>
        </p:txBody>
      </p:sp>
      <p:sp>
        <p:nvSpPr>
          <p:cNvPr id="5" name="文本框 4"/>
          <p:cNvSpPr txBox="1"/>
          <p:nvPr/>
        </p:nvSpPr>
        <p:spPr>
          <a:xfrm>
            <a:off x="5252606" y="4433455"/>
            <a:ext cx="4288557" cy="319255"/>
          </a:xfrm>
          <a:prstGeom prst="rect">
            <a:avLst/>
          </a:prstGeom>
          <a:noFill/>
        </p:spPr>
        <p:txBody>
          <a:bodyPr wrap="square" rtlCol="0">
            <a:spAutoFit/>
            <a:scene3d>
              <a:camera prst="orthographicFront"/>
              <a:lightRig rig="threePt" dir="t"/>
            </a:scene3d>
            <a:sp3d contourW="12700"/>
          </a:bodyPr>
          <a:lstStyle/>
          <a:p>
            <a:pPr defTabSz="914377">
              <a:lnSpc>
                <a:spcPct val="114000"/>
              </a:lnSpc>
            </a:pPr>
            <a:r>
              <a:rPr lang="en-US" altLang="zh-CN" sz="1400" dirty="0">
                <a:solidFill>
                  <a:prstClr val="white">
                    <a:lumMod val="50000"/>
                  </a:prstClr>
                </a:solidFill>
                <a:latin typeface="Century Gothic" panose="020B0502020202020204" pitchFamily="34" charset="0"/>
                <a:ea typeface="微软雅黑"/>
              </a:rPr>
              <a:t>The Characteristics, and Pain points</a:t>
            </a:r>
          </a:p>
        </p:txBody>
      </p:sp>
    </p:spTree>
    <p:extLst>
      <p:ext uri="{BB962C8B-B14F-4D97-AF65-F5344CB8AC3E}">
        <p14:creationId xmlns:p14="http://schemas.microsoft.com/office/powerpoint/2010/main" val="37489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4" name="矩形 163">
            <a:extLst>
              <a:ext uri="{FF2B5EF4-FFF2-40B4-BE49-F238E27FC236}">
                <a16:creationId xmlns:a16="http://schemas.microsoft.com/office/drawing/2014/main" id="{D8BFFA55-997F-45FF-AE80-ED6751C94FBE}"/>
              </a:ext>
            </a:extLst>
          </p:cNvPr>
          <p:cNvSpPr/>
          <p:nvPr/>
        </p:nvSpPr>
        <p:spPr>
          <a:xfrm>
            <a:off x="1746648" y="17930"/>
            <a:ext cx="7888602" cy="8563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1" y="17930"/>
            <a:ext cx="3007463"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946378" y="224108"/>
            <a:ext cx="877163" cy="507831"/>
          </a:xfrm>
          <a:prstGeom prst="rect">
            <a:avLst/>
          </a:prstGeom>
          <a:noFill/>
        </p:spPr>
        <p:txBody>
          <a:bodyPr wrap="non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特点</a:t>
            </a:r>
          </a:p>
        </p:txBody>
      </p:sp>
      <p:graphicFrame>
        <p:nvGraphicFramePr>
          <p:cNvPr id="2" name="表格 2">
            <a:extLst>
              <a:ext uri="{FF2B5EF4-FFF2-40B4-BE49-F238E27FC236}">
                <a16:creationId xmlns:a16="http://schemas.microsoft.com/office/drawing/2014/main" id="{4D218F59-1FEC-41C7-BE4F-8B67737E2D10}"/>
              </a:ext>
            </a:extLst>
          </p:cNvPr>
          <p:cNvGraphicFramePr>
            <a:graphicFrameLocks noGrp="1"/>
          </p:cNvGraphicFramePr>
          <p:nvPr>
            <p:extLst>
              <p:ext uri="{D42A27DB-BD31-4B8C-83A1-F6EECF244321}">
                <p14:modId xmlns:p14="http://schemas.microsoft.com/office/powerpoint/2010/main" val="575532728"/>
              </p:ext>
            </p:extLst>
          </p:nvPr>
        </p:nvGraphicFramePr>
        <p:xfrm>
          <a:off x="150918" y="936315"/>
          <a:ext cx="11647503" cy="2492685"/>
        </p:xfrm>
        <a:graphic>
          <a:graphicData uri="http://schemas.openxmlformats.org/drawingml/2006/table">
            <a:tbl>
              <a:tblPr firstRow="1" bandRow="1">
                <a:tableStyleId>{3C2FFA5D-87B4-456A-9821-1D502468CF0F}</a:tableStyleId>
              </a:tblPr>
              <a:tblGrid>
                <a:gridCol w="2329500">
                  <a:extLst>
                    <a:ext uri="{9D8B030D-6E8A-4147-A177-3AD203B41FA5}">
                      <a16:colId xmlns:a16="http://schemas.microsoft.com/office/drawing/2014/main" val="434459269"/>
                    </a:ext>
                  </a:extLst>
                </a:gridCol>
                <a:gridCol w="2329500">
                  <a:extLst>
                    <a:ext uri="{9D8B030D-6E8A-4147-A177-3AD203B41FA5}">
                      <a16:colId xmlns:a16="http://schemas.microsoft.com/office/drawing/2014/main" val="1684834154"/>
                    </a:ext>
                  </a:extLst>
                </a:gridCol>
                <a:gridCol w="2659423">
                  <a:extLst>
                    <a:ext uri="{9D8B030D-6E8A-4147-A177-3AD203B41FA5}">
                      <a16:colId xmlns:a16="http://schemas.microsoft.com/office/drawing/2014/main" val="1863986819"/>
                    </a:ext>
                  </a:extLst>
                </a:gridCol>
                <a:gridCol w="1999580">
                  <a:extLst>
                    <a:ext uri="{9D8B030D-6E8A-4147-A177-3AD203B41FA5}">
                      <a16:colId xmlns:a16="http://schemas.microsoft.com/office/drawing/2014/main" val="1649977479"/>
                    </a:ext>
                  </a:extLst>
                </a:gridCol>
                <a:gridCol w="2329500">
                  <a:extLst>
                    <a:ext uri="{9D8B030D-6E8A-4147-A177-3AD203B41FA5}">
                      <a16:colId xmlns:a16="http://schemas.microsoft.com/office/drawing/2014/main" val="4194455922"/>
                    </a:ext>
                  </a:extLst>
                </a:gridCol>
              </a:tblGrid>
              <a:tr h="498537">
                <a:tc>
                  <a:txBody>
                    <a:bodyPr/>
                    <a:lstStyle/>
                    <a:p>
                      <a:endParaRPr lang="zh-CN" altLang="en-US" sz="2000" dirty="0"/>
                    </a:p>
                  </a:txBody>
                  <a:tcPr anchor="ctr"/>
                </a:tc>
                <a:tc>
                  <a:txBody>
                    <a:bodyPr/>
                    <a:lstStyle/>
                    <a:p>
                      <a:pPr algn="ctr"/>
                      <a:r>
                        <a:rPr lang="zh-CN" altLang="en-US" sz="2000" dirty="0"/>
                        <a:t>终端产品</a:t>
                      </a:r>
                    </a:p>
                  </a:txBody>
                  <a:tcPr anchor="ctr"/>
                </a:tc>
                <a:tc>
                  <a:txBody>
                    <a:bodyPr/>
                    <a:lstStyle/>
                    <a:p>
                      <a:pPr algn="ctr"/>
                      <a:r>
                        <a:rPr lang="zh-CN" altLang="en-US" sz="2000" dirty="0"/>
                        <a:t>中间产品</a:t>
                      </a:r>
                      <a:r>
                        <a:rPr lang="en-US" altLang="zh-CN" sz="2000" dirty="0"/>
                        <a:t>/</a:t>
                      </a:r>
                      <a:r>
                        <a:rPr lang="zh-CN" altLang="en-US" sz="2000" dirty="0"/>
                        <a:t>配件</a:t>
                      </a:r>
                    </a:p>
                  </a:txBody>
                  <a:tcPr anchor="ctr"/>
                </a:tc>
                <a:tc>
                  <a:txBody>
                    <a:bodyPr/>
                    <a:lstStyle/>
                    <a:p>
                      <a:pPr algn="ctr"/>
                      <a:r>
                        <a:rPr lang="en-US" altLang="zh-CN" sz="2000" dirty="0"/>
                        <a:t>IC</a:t>
                      </a:r>
                      <a:r>
                        <a:rPr lang="zh-CN" altLang="en-US" sz="2000" dirty="0"/>
                        <a:t>产品</a:t>
                      </a:r>
                    </a:p>
                  </a:txBody>
                  <a:tcPr anchor="ctr"/>
                </a:tc>
                <a:tc>
                  <a:txBody>
                    <a:bodyPr/>
                    <a:lstStyle/>
                    <a:p>
                      <a:pPr algn="ctr"/>
                      <a:r>
                        <a:rPr lang="zh-CN" altLang="en-US" sz="2000" dirty="0"/>
                        <a:t>电子元件</a:t>
                      </a:r>
                    </a:p>
                  </a:txBody>
                  <a:tcPr anchor="ctr"/>
                </a:tc>
                <a:extLst>
                  <a:ext uri="{0D108BD9-81ED-4DB2-BD59-A6C34878D82A}">
                    <a16:rowId xmlns:a16="http://schemas.microsoft.com/office/drawing/2014/main" val="3999182527"/>
                  </a:ext>
                </a:extLst>
              </a:tr>
              <a:tr h="498537">
                <a:tc>
                  <a:txBody>
                    <a:bodyPr/>
                    <a:lstStyle/>
                    <a:p>
                      <a:pPr algn="ctr"/>
                      <a:r>
                        <a:rPr lang="zh-CN" altLang="en-US" sz="2000" b="1" dirty="0"/>
                        <a:t>产品特点</a:t>
                      </a:r>
                    </a:p>
                  </a:txBody>
                  <a:tcPr anchor="ctr"/>
                </a:tc>
                <a:tc>
                  <a:txBody>
                    <a:bodyPr/>
                    <a:lstStyle/>
                    <a:p>
                      <a:pPr algn="ctr"/>
                      <a:r>
                        <a:rPr lang="zh-CN" altLang="en-US" sz="1600" dirty="0"/>
                        <a:t>品种多、通用性差</a:t>
                      </a:r>
                    </a:p>
                  </a:txBody>
                  <a:tcPr anchor="ctr"/>
                </a:tc>
                <a:tc>
                  <a:txBody>
                    <a:bodyPr/>
                    <a:lstStyle/>
                    <a:p>
                      <a:pPr algn="ctr"/>
                      <a:r>
                        <a:rPr lang="zh-CN" altLang="en-US" sz="1600" dirty="0"/>
                        <a:t>模块化、通用性一般</a:t>
                      </a:r>
                    </a:p>
                  </a:txBody>
                  <a:tcPr anchor="ctr"/>
                </a:tc>
                <a:tc>
                  <a:txBody>
                    <a:bodyPr/>
                    <a:lstStyle/>
                    <a:p>
                      <a:pPr algn="ctr"/>
                      <a:r>
                        <a:rPr lang="zh-CN" altLang="en-US" sz="1600" dirty="0"/>
                        <a:t>通用性较好</a:t>
                      </a:r>
                    </a:p>
                  </a:txBody>
                  <a:tcPr anchor="ctr"/>
                </a:tc>
                <a:tc>
                  <a:txBody>
                    <a:bodyPr/>
                    <a:lstStyle/>
                    <a:p>
                      <a:pPr algn="ctr"/>
                      <a:r>
                        <a:rPr lang="zh-CN" altLang="en-US" sz="1600" dirty="0"/>
                        <a:t>遵循行业标准</a:t>
                      </a:r>
                    </a:p>
                  </a:txBody>
                  <a:tcPr anchor="ctr"/>
                </a:tc>
                <a:extLst>
                  <a:ext uri="{0D108BD9-81ED-4DB2-BD59-A6C34878D82A}">
                    <a16:rowId xmlns:a16="http://schemas.microsoft.com/office/drawing/2014/main" val="3641500648"/>
                  </a:ext>
                </a:extLst>
              </a:tr>
              <a:tr h="498537">
                <a:tc>
                  <a:txBody>
                    <a:bodyPr/>
                    <a:lstStyle/>
                    <a:p>
                      <a:pPr algn="ctr"/>
                      <a:r>
                        <a:rPr lang="zh-CN" altLang="en-US" sz="2000" b="1" dirty="0"/>
                        <a:t>升级换代</a:t>
                      </a:r>
                    </a:p>
                  </a:txBody>
                  <a:tcPr anchor="ctr"/>
                </a:tc>
                <a:tc>
                  <a:txBody>
                    <a:bodyPr/>
                    <a:lstStyle/>
                    <a:p>
                      <a:pPr algn="ctr"/>
                      <a:r>
                        <a:rPr lang="zh-CN" altLang="en-US" sz="1600" dirty="0"/>
                        <a:t>非常快</a:t>
                      </a:r>
                    </a:p>
                  </a:txBody>
                  <a:tcPr anchor="ctr"/>
                </a:tc>
                <a:tc>
                  <a:txBody>
                    <a:bodyPr/>
                    <a:lstStyle/>
                    <a:p>
                      <a:pPr algn="ctr"/>
                      <a:r>
                        <a:rPr lang="zh-CN" altLang="en-US" sz="1600" dirty="0"/>
                        <a:t>快</a:t>
                      </a:r>
                    </a:p>
                  </a:txBody>
                  <a:tcPr anchor="ctr"/>
                </a:tc>
                <a:tc>
                  <a:txBody>
                    <a:bodyPr/>
                    <a:lstStyle/>
                    <a:p>
                      <a:pPr algn="ctr"/>
                      <a:r>
                        <a:rPr lang="zh-CN" altLang="en-US" sz="1600" dirty="0"/>
                        <a:t>一般</a:t>
                      </a:r>
                    </a:p>
                  </a:txBody>
                  <a:tcPr anchor="ctr"/>
                </a:tc>
                <a:tc>
                  <a:txBody>
                    <a:bodyPr/>
                    <a:lstStyle/>
                    <a:p>
                      <a:pPr algn="ctr"/>
                      <a:r>
                        <a:rPr lang="zh-CN" altLang="en-US" sz="1600" dirty="0"/>
                        <a:t>慢</a:t>
                      </a:r>
                    </a:p>
                  </a:txBody>
                  <a:tcPr anchor="ctr"/>
                </a:tc>
                <a:extLst>
                  <a:ext uri="{0D108BD9-81ED-4DB2-BD59-A6C34878D82A}">
                    <a16:rowId xmlns:a16="http://schemas.microsoft.com/office/drawing/2014/main" val="1882845197"/>
                  </a:ext>
                </a:extLst>
              </a:tr>
              <a:tr h="498537">
                <a:tc>
                  <a:txBody>
                    <a:bodyPr/>
                    <a:lstStyle/>
                    <a:p>
                      <a:pPr algn="ctr"/>
                      <a:r>
                        <a:rPr lang="zh-CN" altLang="en-US" sz="2000" b="1" dirty="0"/>
                        <a:t>生产特点</a:t>
                      </a:r>
                    </a:p>
                  </a:txBody>
                  <a:tcPr anchor="ctr"/>
                </a:tc>
                <a:tc>
                  <a:txBody>
                    <a:bodyPr/>
                    <a:lstStyle/>
                    <a:p>
                      <a:pPr algn="ctr"/>
                      <a:r>
                        <a:rPr lang="zh-CN" altLang="en-US" sz="1600" dirty="0"/>
                        <a:t>多品种、小批量</a:t>
                      </a:r>
                    </a:p>
                  </a:txBody>
                  <a:tcPr anchor="ctr"/>
                </a:tc>
                <a:tc>
                  <a:txBody>
                    <a:bodyPr/>
                    <a:lstStyle/>
                    <a:p>
                      <a:pPr marL="0" marR="0" lvl="0" indent="0" algn="ctr" defTabSz="1172087" rtl="0" eaLnBrk="1" fontAlgn="auto" latinLnBrk="0" hangingPunct="1">
                        <a:lnSpc>
                          <a:spcPct val="100000"/>
                        </a:lnSpc>
                        <a:spcBef>
                          <a:spcPts val="0"/>
                        </a:spcBef>
                        <a:spcAft>
                          <a:spcPts val="0"/>
                        </a:spcAft>
                        <a:buClrTx/>
                        <a:buSzTx/>
                        <a:buFontTx/>
                        <a:buNone/>
                        <a:tabLst/>
                        <a:defRPr/>
                      </a:pPr>
                      <a:r>
                        <a:rPr lang="zh-CN" altLang="en-US" sz="1600" dirty="0"/>
                        <a:t>多品种、小批量</a:t>
                      </a:r>
                    </a:p>
                  </a:txBody>
                  <a:tcPr anchor="ctr"/>
                </a:tc>
                <a:tc>
                  <a:txBody>
                    <a:bodyPr/>
                    <a:lstStyle/>
                    <a:p>
                      <a:pPr algn="ctr"/>
                      <a:r>
                        <a:rPr lang="zh-CN" altLang="en-US" sz="1600" dirty="0"/>
                        <a:t>中小批量</a:t>
                      </a:r>
                    </a:p>
                  </a:txBody>
                  <a:tcPr anchor="ctr"/>
                </a:tc>
                <a:tc>
                  <a:txBody>
                    <a:bodyPr/>
                    <a:lstStyle/>
                    <a:p>
                      <a:pPr algn="ctr"/>
                      <a:r>
                        <a:rPr lang="zh-CN" altLang="en-US" sz="1600" dirty="0"/>
                        <a:t>大批量</a:t>
                      </a:r>
                    </a:p>
                  </a:txBody>
                  <a:tcPr anchor="ctr"/>
                </a:tc>
                <a:extLst>
                  <a:ext uri="{0D108BD9-81ED-4DB2-BD59-A6C34878D82A}">
                    <a16:rowId xmlns:a16="http://schemas.microsoft.com/office/drawing/2014/main" val="1424412069"/>
                  </a:ext>
                </a:extLst>
              </a:tr>
              <a:tr h="498537">
                <a:tc>
                  <a:txBody>
                    <a:bodyPr/>
                    <a:lstStyle/>
                    <a:p>
                      <a:pPr algn="ctr"/>
                      <a:r>
                        <a:rPr lang="zh-CN" altLang="en-US" sz="2000" b="1" dirty="0"/>
                        <a:t>需求来源</a:t>
                      </a:r>
                    </a:p>
                  </a:txBody>
                  <a:tcPr anchor="ctr"/>
                </a:tc>
                <a:tc>
                  <a:txBody>
                    <a:bodyPr/>
                    <a:lstStyle/>
                    <a:p>
                      <a:pPr algn="ctr"/>
                      <a:r>
                        <a:rPr lang="zh-CN" altLang="en-US" sz="1600" dirty="0"/>
                        <a:t>订单</a:t>
                      </a:r>
                    </a:p>
                  </a:txBody>
                  <a:tcPr anchor="ctr"/>
                </a:tc>
                <a:tc>
                  <a:txBody>
                    <a:bodyPr/>
                    <a:lstStyle/>
                    <a:p>
                      <a:pPr marL="0" marR="0" lvl="0" indent="0" algn="ctr" defTabSz="1172087" rtl="0" eaLnBrk="1" fontAlgn="auto" latinLnBrk="0" hangingPunct="1">
                        <a:lnSpc>
                          <a:spcPct val="100000"/>
                        </a:lnSpc>
                        <a:spcBef>
                          <a:spcPts val="0"/>
                        </a:spcBef>
                        <a:spcAft>
                          <a:spcPts val="0"/>
                        </a:spcAft>
                        <a:buClrTx/>
                        <a:buSzTx/>
                        <a:buFontTx/>
                        <a:buNone/>
                        <a:tabLst/>
                        <a:defRPr/>
                      </a:pPr>
                      <a:r>
                        <a:rPr lang="zh-CN" altLang="en-US" sz="1600" dirty="0"/>
                        <a:t>订单</a:t>
                      </a:r>
                      <a:r>
                        <a:rPr lang="en-US" altLang="zh-CN" sz="1600" dirty="0"/>
                        <a:t>+</a:t>
                      </a:r>
                      <a:r>
                        <a:rPr lang="zh-CN" altLang="en-US" sz="1600" dirty="0"/>
                        <a:t>预测</a:t>
                      </a:r>
                    </a:p>
                  </a:txBody>
                  <a:tcPr anchor="ctr"/>
                </a:tc>
                <a:tc>
                  <a:txBody>
                    <a:bodyPr/>
                    <a:lstStyle/>
                    <a:p>
                      <a:pPr marL="0" marR="0" lvl="0" indent="0" algn="ctr" defTabSz="1172087" rtl="0" eaLnBrk="1" fontAlgn="auto" latinLnBrk="0" hangingPunct="1">
                        <a:lnSpc>
                          <a:spcPct val="100000"/>
                        </a:lnSpc>
                        <a:spcBef>
                          <a:spcPts val="0"/>
                        </a:spcBef>
                        <a:spcAft>
                          <a:spcPts val="0"/>
                        </a:spcAft>
                        <a:buClrTx/>
                        <a:buSzTx/>
                        <a:buFontTx/>
                        <a:buNone/>
                        <a:tabLst/>
                        <a:defRPr/>
                      </a:pPr>
                      <a:r>
                        <a:rPr lang="zh-CN" altLang="en-US" sz="1600" dirty="0"/>
                        <a:t>订单</a:t>
                      </a:r>
                      <a:r>
                        <a:rPr lang="en-US" altLang="zh-CN" sz="1600" dirty="0"/>
                        <a:t>+</a:t>
                      </a:r>
                      <a:r>
                        <a:rPr lang="zh-CN" altLang="en-US" sz="1600" dirty="0"/>
                        <a:t>预测</a:t>
                      </a:r>
                    </a:p>
                  </a:txBody>
                  <a:tcPr anchor="ctr"/>
                </a:tc>
                <a:tc>
                  <a:txBody>
                    <a:bodyPr/>
                    <a:lstStyle/>
                    <a:p>
                      <a:pPr marL="0" marR="0" lvl="0" indent="0" algn="ctr" defTabSz="1172087" rtl="0" eaLnBrk="1" fontAlgn="auto" latinLnBrk="0" hangingPunct="1">
                        <a:lnSpc>
                          <a:spcPct val="100000"/>
                        </a:lnSpc>
                        <a:spcBef>
                          <a:spcPts val="0"/>
                        </a:spcBef>
                        <a:spcAft>
                          <a:spcPts val="0"/>
                        </a:spcAft>
                        <a:buClrTx/>
                        <a:buSzTx/>
                        <a:buFontTx/>
                        <a:buNone/>
                        <a:tabLst/>
                        <a:defRPr/>
                      </a:pPr>
                      <a:r>
                        <a:rPr lang="zh-CN" altLang="en-US" sz="1600" dirty="0"/>
                        <a:t>订单</a:t>
                      </a:r>
                      <a:r>
                        <a:rPr lang="en-US" altLang="zh-CN" sz="1600" dirty="0"/>
                        <a:t>+</a:t>
                      </a:r>
                      <a:r>
                        <a:rPr lang="zh-CN" altLang="en-US" sz="1600" dirty="0"/>
                        <a:t>预测</a:t>
                      </a:r>
                    </a:p>
                  </a:txBody>
                  <a:tcPr anchor="ctr"/>
                </a:tc>
                <a:extLst>
                  <a:ext uri="{0D108BD9-81ED-4DB2-BD59-A6C34878D82A}">
                    <a16:rowId xmlns:a16="http://schemas.microsoft.com/office/drawing/2014/main" val="678721975"/>
                  </a:ext>
                </a:extLst>
              </a:tr>
            </a:tbl>
          </a:graphicData>
        </a:graphic>
      </p:graphicFrame>
      <p:sp>
        <p:nvSpPr>
          <p:cNvPr id="3" name="文本框 2">
            <a:extLst>
              <a:ext uri="{FF2B5EF4-FFF2-40B4-BE49-F238E27FC236}">
                <a16:creationId xmlns:a16="http://schemas.microsoft.com/office/drawing/2014/main" id="{193F1DC7-4E98-497C-B835-A887CB3226B3}"/>
              </a:ext>
            </a:extLst>
          </p:cNvPr>
          <p:cNvSpPr txBox="1"/>
          <p:nvPr/>
        </p:nvSpPr>
        <p:spPr>
          <a:xfrm>
            <a:off x="310718" y="3790765"/>
            <a:ext cx="11647503" cy="2616101"/>
          </a:xfrm>
          <a:prstGeom prst="rect">
            <a:avLst/>
          </a:prstGeom>
          <a:noFill/>
        </p:spPr>
        <p:txBody>
          <a:bodyPr wrap="square" rtlCol="0">
            <a:spAutoFit/>
          </a:bodyPr>
          <a:lstStyle/>
          <a:p>
            <a:r>
              <a:rPr lang="zh-CN" altLang="en-US" dirty="0">
                <a:solidFill>
                  <a:srgbClr val="FF0000"/>
                </a:solidFill>
                <a:latin typeface="华文楷体" panose="02010600040101010101" pitchFamily="2" charset="-122"/>
                <a:ea typeface="华文楷体" panose="02010600040101010101" pitchFamily="2" charset="-122"/>
              </a:rPr>
              <a:t>备注：</a:t>
            </a:r>
            <a:endParaRPr lang="en-US" altLang="zh-CN" dirty="0">
              <a:solidFill>
                <a:srgbClr val="FF0000"/>
              </a:solidFill>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1300" b="0" dirty="0">
                <a:solidFill>
                  <a:srgbClr val="000000"/>
                </a:solidFill>
                <a:effectLst/>
                <a:latin typeface="华文楷体" panose="02010600040101010101" pitchFamily="2" charset="-122"/>
                <a:ea typeface="华文楷体" panose="02010600040101010101" pitchFamily="2" charset="-122"/>
              </a:rPr>
              <a:t>终端产品：其中 </a:t>
            </a:r>
            <a:r>
              <a:rPr lang="en-US" altLang="zh-CN" sz="1300" b="0" dirty="0">
                <a:solidFill>
                  <a:srgbClr val="000000"/>
                </a:solidFill>
                <a:effectLst/>
                <a:latin typeface="华文楷体" panose="02010600040101010101" pitchFamily="2" charset="-122"/>
                <a:ea typeface="华文楷体" panose="02010600040101010101" pitchFamily="2" charset="-122"/>
              </a:rPr>
              <a:t>3C </a:t>
            </a:r>
            <a:r>
              <a:rPr lang="zh-CN" altLang="en-US" sz="1300" b="0" dirty="0">
                <a:solidFill>
                  <a:srgbClr val="000000"/>
                </a:solidFill>
                <a:effectLst/>
                <a:latin typeface="华文楷体" panose="02010600040101010101" pitchFamily="2" charset="-122"/>
                <a:ea typeface="华文楷体" panose="02010600040101010101" pitchFamily="2" charset="-122"/>
              </a:rPr>
              <a:t>产品比较有代表性，产品的发展趋势是轻、薄、短、小，客户的个性化需求越来越多，企业要不断推出新产品及提高产品交货速度。</a:t>
            </a:r>
            <a:endParaRPr lang="en-US" altLang="zh-CN" sz="1300" b="0" dirty="0">
              <a:solidFill>
                <a:srgbClr val="000000"/>
              </a:solidFill>
              <a:effectLst/>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1300" b="0" dirty="0">
                <a:solidFill>
                  <a:srgbClr val="000000"/>
                </a:solidFill>
                <a:effectLst/>
                <a:latin typeface="华文楷体" panose="02010600040101010101" pitchFamily="2" charset="-122"/>
                <a:ea typeface="华文楷体" panose="02010600040101010101" pitchFamily="2" charset="-122"/>
              </a:rPr>
              <a:t>电子中间产品：一般需配合主体产品销售。这些产品的设计生产需配合主体产品外观、 尺寸、功能要求，主要供应主体产品厂商和维修店。 </a:t>
            </a:r>
            <a:endParaRPr lang="zh-CN" altLang="en-US" sz="1300" dirty="0">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1300" b="0" dirty="0">
                <a:solidFill>
                  <a:srgbClr val="000000"/>
                </a:solidFill>
                <a:effectLst/>
                <a:latin typeface="华文楷体" panose="02010600040101010101" pitchFamily="2" charset="-122"/>
                <a:ea typeface="华文楷体" panose="02010600040101010101" pitchFamily="2" charset="-122"/>
              </a:rPr>
              <a:t>配件：包括各类电脑主板、显卡、网卡、传感器、继电器、开关等。配件已具备一定功能，通常要符合国家或国际标准，市场需求主要来自终端产品或中间产品厂家， 通用性比较强的产品如电脑主板等也会直接在市场销售。 </a:t>
            </a:r>
            <a:endParaRPr lang="zh-CN" altLang="en-US" sz="1300" dirty="0">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en-US" altLang="zh-CN" sz="1300" b="0" dirty="0">
                <a:solidFill>
                  <a:srgbClr val="000000"/>
                </a:solidFill>
                <a:effectLst/>
                <a:latin typeface="华文楷体" panose="02010600040101010101" pitchFamily="2" charset="-122"/>
                <a:ea typeface="华文楷体" panose="02010600040101010101" pitchFamily="2" charset="-122"/>
              </a:rPr>
              <a:t>IC </a:t>
            </a:r>
            <a:r>
              <a:rPr lang="zh-CN" altLang="en-US" sz="1300" b="0" dirty="0">
                <a:solidFill>
                  <a:srgbClr val="000000"/>
                </a:solidFill>
                <a:effectLst/>
                <a:latin typeface="华文楷体" panose="02010600040101010101" pitchFamily="2" charset="-122"/>
                <a:ea typeface="华文楷体" panose="02010600040101010101" pitchFamily="2" charset="-122"/>
              </a:rPr>
              <a:t>产品：应用非常广泛，包括微处理器、存储器、数字器件、线性器件、接口器件、逻辑器件等。 </a:t>
            </a:r>
            <a:endParaRPr lang="zh-CN" altLang="en-US" sz="1300" dirty="0">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1300" b="0" dirty="0">
                <a:solidFill>
                  <a:srgbClr val="000000"/>
                </a:solidFill>
                <a:effectLst/>
                <a:latin typeface="华文楷体" panose="02010600040101010101" pitchFamily="2" charset="-122"/>
                <a:ea typeface="华文楷体" panose="02010600040101010101" pitchFamily="2" charset="-122"/>
              </a:rPr>
              <a:t>电子元器件：包括电阻、电感、电容、二极管、三极管等。这些产品需遵守行业标准，通用性很好，因此下游厂商的选择余地比较大。 </a:t>
            </a:r>
            <a:endParaRPr lang="zh-CN" altLang="en-US" sz="1300" dirty="0">
              <a:latin typeface="华文楷体" panose="02010600040101010101" pitchFamily="2" charset="-122"/>
              <a:ea typeface="华文楷体" panose="02010600040101010101" pitchFamily="2" charset="-122"/>
            </a:endParaRPr>
          </a:p>
          <a:p>
            <a:endParaRPr lang="zh-CN" altLang="en-US" dirty="0"/>
          </a:p>
        </p:txBody>
      </p:sp>
    </p:spTree>
    <p:extLst>
      <p:ext uri="{BB962C8B-B14F-4D97-AF65-F5344CB8AC3E}">
        <p14:creationId xmlns:p14="http://schemas.microsoft.com/office/powerpoint/2010/main" val="40483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4" name="矩形 163">
            <a:extLst>
              <a:ext uri="{FF2B5EF4-FFF2-40B4-BE49-F238E27FC236}">
                <a16:creationId xmlns:a16="http://schemas.microsoft.com/office/drawing/2014/main" id="{D8BFFA55-997F-45FF-AE80-ED6751C94FBE}"/>
              </a:ext>
            </a:extLst>
          </p:cNvPr>
          <p:cNvSpPr/>
          <p:nvPr/>
        </p:nvSpPr>
        <p:spPr>
          <a:xfrm>
            <a:off x="1746648" y="17930"/>
            <a:ext cx="7888602" cy="8563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1" y="17930"/>
            <a:ext cx="3007463"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946378" y="224108"/>
            <a:ext cx="877163" cy="507831"/>
          </a:xfrm>
          <a:prstGeom prst="rect">
            <a:avLst/>
          </a:prstGeom>
          <a:noFill/>
        </p:spPr>
        <p:txBody>
          <a:bodyPr wrap="non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痛点</a:t>
            </a:r>
          </a:p>
        </p:txBody>
      </p:sp>
      <p:sp>
        <p:nvSpPr>
          <p:cNvPr id="22" name="Text Box 269">
            <a:extLst>
              <a:ext uri="{FF2B5EF4-FFF2-40B4-BE49-F238E27FC236}">
                <a16:creationId xmlns:a16="http://schemas.microsoft.com/office/drawing/2014/main" id="{EE338B3B-5414-462F-8194-8B45A2B54B5A}"/>
              </a:ext>
            </a:extLst>
          </p:cNvPr>
          <p:cNvSpPr txBox="1">
            <a:spLocks noChangeArrowheads="1"/>
          </p:cNvSpPr>
          <p:nvPr/>
        </p:nvSpPr>
        <p:spPr bwMode="gray">
          <a:xfrm>
            <a:off x="589546" y="2989745"/>
            <a:ext cx="9021417" cy="584775"/>
          </a:xfrm>
          <a:prstGeom prst="rect">
            <a:avLst/>
          </a:prstGeom>
          <a:noFill/>
          <a:ln w="9525" algn="ctr">
            <a:noFill/>
            <a:miter lim="800000"/>
            <a:headEnd/>
            <a:tailEnd/>
          </a:ln>
          <a:effectLst/>
        </p:spPr>
        <p:txBody>
          <a:bodyPr wrap="square">
            <a:spAutoFit/>
          </a:bodyPr>
          <a:lstStyle/>
          <a:p>
            <a:pPr marL="285750" indent="-285750">
              <a:buFont typeface="Wingdings" panose="05000000000000000000" pitchFamily="2" charset="2"/>
              <a:buChar char="Ø"/>
            </a:pPr>
            <a:r>
              <a:rPr lang="zh-CN" altLang="en-US" sz="1600" dirty="0"/>
              <a:t>生产周期短，对生产计划、物料计划等方面的协调配合要求非常高，除了要保证供料的及时性，更重要的是保证成套性。</a:t>
            </a:r>
            <a:endParaRPr lang="en-US" altLang="zh-CN" sz="1600" dirty="0"/>
          </a:p>
        </p:txBody>
      </p:sp>
      <p:sp>
        <p:nvSpPr>
          <p:cNvPr id="24" name="Text Box 258">
            <a:extLst>
              <a:ext uri="{FF2B5EF4-FFF2-40B4-BE49-F238E27FC236}">
                <a16:creationId xmlns:a16="http://schemas.microsoft.com/office/drawing/2014/main" id="{F0803B7C-F8B6-46BD-A2C5-8D2F3C56BCC3}"/>
              </a:ext>
            </a:extLst>
          </p:cNvPr>
          <p:cNvSpPr txBox="1">
            <a:spLocks noChangeArrowheads="1"/>
          </p:cNvSpPr>
          <p:nvPr/>
        </p:nvSpPr>
        <p:spPr bwMode="gray">
          <a:xfrm>
            <a:off x="589546" y="3970600"/>
            <a:ext cx="9021417" cy="830997"/>
          </a:xfrm>
          <a:prstGeom prst="rect">
            <a:avLst/>
          </a:prstGeom>
          <a:noFill/>
          <a:ln w="9525" algn="ctr">
            <a:noFill/>
            <a:miter lim="800000"/>
            <a:headEnd/>
            <a:tailEnd/>
          </a:ln>
          <a:effectLst/>
        </p:spPr>
        <p:txBody>
          <a:bodyPr wrap="square">
            <a:spAutoFit/>
          </a:bodyPr>
          <a:lstStyle/>
          <a:p>
            <a:pPr marL="285750" indent="-285750">
              <a:buFont typeface="Wingdings" panose="05000000000000000000" pitchFamily="2" charset="2"/>
              <a:buChar char="Ø"/>
            </a:pPr>
            <a:r>
              <a:rPr lang="zh-CN" altLang="en-US" sz="1600" dirty="0"/>
              <a:t>领料方式复杂，有时是按实际加工套数精确领料；有时因为是卷状电子料不可拆分，只能成捆领料，不易统计使用量。同时还需要充分考虑替代料的存在。</a:t>
            </a:r>
          </a:p>
          <a:p>
            <a:pPr marL="285750" indent="-285750">
              <a:buFont typeface="Wingdings" panose="05000000000000000000" pitchFamily="2" charset="2"/>
              <a:buChar char="Ø"/>
            </a:pPr>
            <a:endParaRPr lang="zh-CN" altLang="en-US" sz="1600" dirty="0"/>
          </a:p>
        </p:txBody>
      </p:sp>
      <p:sp>
        <p:nvSpPr>
          <p:cNvPr id="28" name="Text Box 269">
            <a:extLst>
              <a:ext uri="{FF2B5EF4-FFF2-40B4-BE49-F238E27FC236}">
                <a16:creationId xmlns:a16="http://schemas.microsoft.com/office/drawing/2014/main" id="{61386233-8CE1-4DC0-964C-ABCB50BB3569}"/>
              </a:ext>
            </a:extLst>
          </p:cNvPr>
          <p:cNvSpPr txBox="1">
            <a:spLocks noChangeArrowheads="1"/>
          </p:cNvSpPr>
          <p:nvPr/>
        </p:nvSpPr>
        <p:spPr bwMode="gray">
          <a:xfrm>
            <a:off x="589546" y="2255111"/>
            <a:ext cx="8040624" cy="338554"/>
          </a:xfrm>
          <a:prstGeom prst="rect">
            <a:avLst/>
          </a:prstGeom>
          <a:noFill/>
          <a:ln w="9525" algn="ctr">
            <a:noFill/>
            <a:miter lim="800000"/>
            <a:headEnd/>
            <a:tailEnd/>
          </a:ln>
          <a:effectLst/>
        </p:spPr>
        <p:txBody>
          <a:bodyPr wrap="square">
            <a:spAutoFit/>
          </a:bodyPr>
          <a:lstStyle/>
          <a:p>
            <a:pPr marL="285750" indent="-285750" eaLnBrk="0" hangingPunct="0">
              <a:buFont typeface="Wingdings" panose="05000000000000000000" pitchFamily="2" charset="2"/>
              <a:buChar char="Ø"/>
              <a:defRPr/>
            </a:pPr>
            <a:r>
              <a:rPr lang="zh-CN" altLang="en-US" sz="1600" dirty="0"/>
              <a:t>产品升级换代迅速，生命周期短，产品设计、工艺路线，变更频繁，版本控制复杂。</a:t>
            </a:r>
            <a:endParaRPr lang="en-US" altLang="zh-CN" sz="1600" dirty="0">
              <a:solidFill>
                <a:srgbClr val="000000"/>
              </a:solidFill>
              <a:effectLst>
                <a:outerShdw blurRad="38100" dist="38100" dir="2700000" algn="tl">
                  <a:srgbClr val="C0C0C0"/>
                </a:outerShdw>
              </a:effectLst>
              <a:latin typeface="微软雅黑" pitchFamily="34" charset="-122"/>
              <a:ea typeface="微软雅黑" pitchFamily="34" charset="-122"/>
            </a:endParaRPr>
          </a:p>
        </p:txBody>
      </p:sp>
      <p:sp>
        <p:nvSpPr>
          <p:cNvPr id="13" name="文本框 12">
            <a:extLst>
              <a:ext uri="{FF2B5EF4-FFF2-40B4-BE49-F238E27FC236}">
                <a16:creationId xmlns:a16="http://schemas.microsoft.com/office/drawing/2014/main" id="{F5EA23B7-0480-42E8-9286-86FB7B6A3B0F}"/>
              </a:ext>
            </a:extLst>
          </p:cNvPr>
          <p:cNvSpPr txBox="1"/>
          <p:nvPr/>
        </p:nvSpPr>
        <p:spPr>
          <a:xfrm>
            <a:off x="589546" y="5055631"/>
            <a:ext cx="8981982" cy="584775"/>
          </a:xfrm>
          <a:prstGeom prst="rect">
            <a:avLst/>
          </a:prstGeom>
          <a:noFill/>
        </p:spPr>
        <p:txBody>
          <a:bodyPr wrap="square">
            <a:spAutoFit/>
          </a:bodyPr>
          <a:lstStyle/>
          <a:p>
            <a:pPr marL="285750" indent="-285750">
              <a:buFont typeface="Wingdings" panose="05000000000000000000" pitchFamily="2" charset="2"/>
              <a:buChar char="Ø"/>
            </a:pPr>
            <a:r>
              <a:rPr lang="zh-CN" altLang="en-US" sz="1600" dirty="0"/>
              <a:t>自动化水平越来越高，一旦完成上料，很多都具有不可逆性，因此，对机器上料的过程，管控更加严格</a:t>
            </a:r>
            <a:r>
              <a:rPr lang="en-US" altLang="zh-CN" sz="1600" dirty="0"/>
              <a:t>(</a:t>
            </a:r>
            <a:r>
              <a:rPr lang="zh-CN" altLang="en-US" sz="1600" dirty="0"/>
              <a:t>例如</a:t>
            </a:r>
            <a:r>
              <a:rPr lang="en-US" altLang="zh-CN" sz="1600" dirty="0"/>
              <a:t>:</a:t>
            </a:r>
            <a:r>
              <a:rPr lang="zh-CN" altLang="en-US" sz="1600" dirty="0"/>
              <a:t>贴片机</a:t>
            </a:r>
            <a:r>
              <a:rPr lang="en-US" altLang="zh-CN" sz="1600" dirty="0"/>
              <a:t>)</a:t>
            </a:r>
            <a:r>
              <a:rPr lang="zh-CN" altLang="en-US" sz="1600" dirty="0"/>
              <a:t>。</a:t>
            </a:r>
          </a:p>
        </p:txBody>
      </p:sp>
      <p:sp>
        <p:nvSpPr>
          <p:cNvPr id="11" name="文本框 10">
            <a:extLst>
              <a:ext uri="{FF2B5EF4-FFF2-40B4-BE49-F238E27FC236}">
                <a16:creationId xmlns:a16="http://schemas.microsoft.com/office/drawing/2014/main" id="{A94DD539-588C-4E09-84FA-FBD88D27FF06}"/>
              </a:ext>
            </a:extLst>
          </p:cNvPr>
          <p:cNvSpPr txBox="1"/>
          <p:nvPr/>
        </p:nvSpPr>
        <p:spPr>
          <a:xfrm>
            <a:off x="589546" y="1274256"/>
            <a:ext cx="8981983" cy="584775"/>
          </a:xfrm>
          <a:prstGeom prst="rect">
            <a:avLst/>
          </a:prstGeom>
          <a:noFill/>
        </p:spPr>
        <p:txBody>
          <a:bodyPr wrap="square">
            <a:spAutoFit/>
          </a:bodyPr>
          <a:lstStyle/>
          <a:p>
            <a:pPr marL="285750" indent="-285750">
              <a:buFont typeface="Wingdings" panose="05000000000000000000" pitchFamily="2" charset="2"/>
              <a:buChar char="Ø"/>
            </a:pPr>
            <a:r>
              <a:rPr lang="zh-CN" altLang="en-US" sz="1600" dirty="0"/>
              <a:t>企业没有较完整的信息系统作为支撑，各部门信息共享不充分，存在信息孤岛。因此在</a:t>
            </a:r>
            <a:r>
              <a:rPr lang="en-US" altLang="zh-CN" sz="1600" dirty="0"/>
              <a:t>MES</a:t>
            </a:r>
            <a:r>
              <a:rPr lang="zh-CN" altLang="en-US" sz="1600" dirty="0"/>
              <a:t>系统运行中要实现全面内的信息化管理，可能会存在生产现场数据支撑不足的状况。</a:t>
            </a:r>
          </a:p>
        </p:txBody>
      </p:sp>
    </p:spTree>
    <p:extLst>
      <p:ext uri="{BB962C8B-B14F-4D97-AF65-F5344CB8AC3E}">
        <p14:creationId xmlns:p14="http://schemas.microsoft.com/office/powerpoint/2010/main" val="325362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1562101"/>
            <a:ext cx="12192000" cy="3924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sp>
        <p:nvSpPr>
          <p:cNvPr id="6" name="任意多边形 5"/>
          <p:cNvSpPr/>
          <p:nvPr/>
        </p:nvSpPr>
        <p:spPr>
          <a:xfrm>
            <a:off x="1" y="1562101"/>
            <a:ext cx="3546499" cy="3924300"/>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244" h="5048251">
                <a:moveTo>
                  <a:pt x="0" y="0"/>
                </a:moveTo>
                <a:lnTo>
                  <a:pt x="1947941" y="0"/>
                </a:lnTo>
                <a:lnTo>
                  <a:pt x="4922244" y="2974304"/>
                </a:lnTo>
                <a:lnTo>
                  <a:pt x="2848297" y="5048251"/>
                </a:lnTo>
                <a:lnTo>
                  <a:pt x="0" y="50482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sp>
        <p:nvSpPr>
          <p:cNvPr id="8" name="任意多边形 7"/>
          <p:cNvSpPr/>
          <p:nvPr/>
        </p:nvSpPr>
        <p:spPr>
          <a:xfrm>
            <a:off x="1790353" y="1562101"/>
            <a:ext cx="3124548" cy="3924300"/>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Arial"/>
              <a:ea typeface="微软雅黑"/>
            </a:endParaRPr>
          </a:p>
        </p:txBody>
      </p:sp>
      <p:sp>
        <p:nvSpPr>
          <p:cNvPr id="3" name="文本框 2"/>
          <p:cNvSpPr txBox="1"/>
          <p:nvPr/>
        </p:nvSpPr>
        <p:spPr>
          <a:xfrm>
            <a:off x="742083" y="2847023"/>
            <a:ext cx="1715534" cy="1862048"/>
          </a:xfrm>
          <a:prstGeom prst="rect">
            <a:avLst/>
          </a:prstGeom>
          <a:noFill/>
        </p:spPr>
        <p:txBody>
          <a:bodyPr wrap="none" rtlCol="0">
            <a:spAutoFit/>
          </a:bodyPr>
          <a:lstStyle/>
          <a:p>
            <a:pPr algn="ctr" defTabSz="914377"/>
            <a:r>
              <a:rPr lang="en-US" altLang="zh-CN" sz="11500" dirty="0">
                <a:solidFill>
                  <a:prstClr val="white"/>
                </a:solidFill>
                <a:latin typeface="Impact" panose="020B0806030902050204" pitchFamily="34" charset="0"/>
                <a:ea typeface="微软雅黑"/>
              </a:rPr>
              <a:t>02</a:t>
            </a:r>
            <a:endParaRPr lang="zh-CN" altLang="en-US" sz="11500" dirty="0">
              <a:solidFill>
                <a:prstClr val="white"/>
              </a:solidFill>
              <a:latin typeface="Impact" panose="020B0806030902050204" pitchFamily="34" charset="0"/>
              <a:ea typeface="微软雅黑"/>
            </a:endParaRPr>
          </a:p>
        </p:txBody>
      </p:sp>
      <p:sp>
        <p:nvSpPr>
          <p:cNvPr id="4" name="文本框 3"/>
          <p:cNvSpPr txBox="1"/>
          <p:nvPr/>
        </p:nvSpPr>
        <p:spPr>
          <a:xfrm>
            <a:off x="5105401" y="3349080"/>
            <a:ext cx="5753099" cy="1015663"/>
          </a:xfrm>
          <a:prstGeom prst="rect">
            <a:avLst/>
          </a:prstGeom>
          <a:noFill/>
        </p:spPr>
        <p:txBody>
          <a:bodyPr wrap="square" rtlCol="0">
            <a:spAutoFit/>
            <a:scene3d>
              <a:camera prst="orthographicFront"/>
              <a:lightRig rig="threePt" dir="t"/>
            </a:scene3d>
            <a:sp3d contourW="12700"/>
          </a:bodyPr>
          <a:lstStyle/>
          <a:p>
            <a:pPr defTabSz="914377"/>
            <a:r>
              <a:rPr lang="en-US" altLang="zh-CN" sz="6000" b="1" dirty="0">
                <a:solidFill>
                  <a:prstClr val="black">
                    <a:lumMod val="75000"/>
                    <a:lumOff val="25000"/>
                  </a:prstClr>
                </a:solidFill>
                <a:latin typeface="微软雅黑"/>
                <a:ea typeface="微软雅黑"/>
              </a:rPr>
              <a:t>MES</a:t>
            </a:r>
            <a:r>
              <a:rPr lang="zh-CN" altLang="en-US" sz="6000" b="1" dirty="0">
                <a:solidFill>
                  <a:prstClr val="black">
                    <a:lumMod val="75000"/>
                    <a:lumOff val="25000"/>
                  </a:prstClr>
                </a:solidFill>
                <a:latin typeface="微软雅黑"/>
                <a:ea typeface="微软雅黑"/>
              </a:rPr>
              <a:t>系统功能</a:t>
            </a:r>
          </a:p>
        </p:txBody>
      </p:sp>
      <p:sp>
        <p:nvSpPr>
          <p:cNvPr id="5" name="文本框 4"/>
          <p:cNvSpPr txBox="1"/>
          <p:nvPr/>
        </p:nvSpPr>
        <p:spPr>
          <a:xfrm>
            <a:off x="5252606" y="4433455"/>
            <a:ext cx="4288557" cy="316369"/>
          </a:xfrm>
          <a:prstGeom prst="rect">
            <a:avLst/>
          </a:prstGeom>
          <a:noFill/>
        </p:spPr>
        <p:txBody>
          <a:bodyPr wrap="square" rtlCol="0">
            <a:spAutoFit/>
            <a:scene3d>
              <a:camera prst="orthographicFront"/>
              <a:lightRig rig="threePt" dir="t"/>
            </a:scene3d>
            <a:sp3d contourW="12700"/>
          </a:bodyPr>
          <a:lstStyle/>
          <a:p>
            <a:pPr defTabSz="914377">
              <a:lnSpc>
                <a:spcPct val="114000"/>
              </a:lnSpc>
            </a:pPr>
            <a:r>
              <a:rPr lang="en-US" altLang="zh-CN" sz="1400" dirty="0">
                <a:solidFill>
                  <a:prstClr val="white">
                    <a:lumMod val="50000"/>
                  </a:prstClr>
                </a:solidFill>
                <a:latin typeface="Century Gothic" panose="020B0502020202020204" pitchFamily="34" charset="0"/>
                <a:ea typeface="微软雅黑"/>
              </a:rPr>
              <a:t>The MES system Functions</a:t>
            </a:r>
          </a:p>
        </p:txBody>
      </p:sp>
    </p:spTree>
    <p:extLst>
      <p:ext uri="{BB962C8B-B14F-4D97-AF65-F5344CB8AC3E}">
        <p14:creationId xmlns:p14="http://schemas.microsoft.com/office/powerpoint/2010/main" val="44136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4" name="矩形 163">
            <a:extLst>
              <a:ext uri="{FF2B5EF4-FFF2-40B4-BE49-F238E27FC236}">
                <a16:creationId xmlns:a16="http://schemas.microsoft.com/office/drawing/2014/main" id="{D8BFFA55-997F-45FF-AE80-ED6751C94FBE}"/>
              </a:ext>
            </a:extLst>
          </p:cNvPr>
          <p:cNvSpPr/>
          <p:nvPr/>
        </p:nvSpPr>
        <p:spPr>
          <a:xfrm>
            <a:off x="1746648" y="17930"/>
            <a:ext cx="7888602" cy="8563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3032829"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270766" y="224108"/>
            <a:ext cx="2332690" cy="507831"/>
          </a:xfrm>
          <a:prstGeom prst="rect">
            <a:avLst/>
          </a:prstGeom>
          <a:noFill/>
        </p:spPr>
        <p:txBody>
          <a:bodyPr wrap="none" rtlCol="0">
            <a:spAutoFit/>
            <a:scene3d>
              <a:camera prst="orthographicFront"/>
              <a:lightRig rig="threePt" dir="t"/>
            </a:scene3d>
            <a:sp3d contourW="12700"/>
          </a:bodyPr>
          <a:lstStyle/>
          <a:p>
            <a:pPr algn="ctr" defTabSz="685800"/>
            <a:r>
              <a:rPr lang="en-US" altLang="zh-CN" sz="2700" b="1" dirty="0">
                <a:solidFill>
                  <a:prstClr val="white"/>
                </a:solidFill>
                <a:latin typeface="微软雅黑"/>
                <a:ea typeface="微软雅黑"/>
                <a:cs typeface="经典综艺体简" panose="02010609000101010101" pitchFamily="49" charset="-122"/>
              </a:rPr>
              <a:t>MES</a:t>
            </a:r>
            <a:r>
              <a:rPr lang="zh-CN" altLang="en-US" sz="2700" b="1" dirty="0">
                <a:solidFill>
                  <a:prstClr val="white"/>
                </a:solidFill>
                <a:latin typeface="微软雅黑"/>
                <a:ea typeface="微软雅黑"/>
                <a:cs typeface="经典综艺体简" panose="02010609000101010101" pitchFamily="49" charset="-122"/>
              </a:rPr>
              <a:t>系统介绍</a:t>
            </a:r>
          </a:p>
        </p:txBody>
      </p:sp>
      <p:grpSp>
        <p:nvGrpSpPr>
          <p:cNvPr id="19" name="组合 18">
            <a:extLst>
              <a:ext uri="{FF2B5EF4-FFF2-40B4-BE49-F238E27FC236}">
                <a16:creationId xmlns:a16="http://schemas.microsoft.com/office/drawing/2014/main" id="{55BC9385-D623-435F-BBFF-2D66F0050660}"/>
              </a:ext>
            </a:extLst>
          </p:cNvPr>
          <p:cNvGrpSpPr/>
          <p:nvPr/>
        </p:nvGrpSpPr>
        <p:grpSpPr>
          <a:xfrm>
            <a:off x="270766" y="1142535"/>
            <a:ext cx="10973664" cy="4989325"/>
            <a:chOff x="433761" y="919738"/>
            <a:chExt cx="11480472" cy="5661850"/>
          </a:xfrm>
        </p:grpSpPr>
        <p:sp>
          <p:nvSpPr>
            <p:cNvPr id="20" name="모서리가 둥근 직사각형 50">
              <a:extLst>
                <a:ext uri="{FF2B5EF4-FFF2-40B4-BE49-F238E27FC236}">
                  <a16:creationId xmlns:a16="http://schemas.microsoft.com/office/drawing/2014/main" id="{E65477A7-2CA2-4BA5-AEF9-945F2B18C6F9}"/>
                </a:ext>
              </a:extLst>
            </p:cNvPr>
            <p:cNvSpPr/>
            <p:nvPr/>
          </p:nvSpPr>
          <p:spPr>
            <a:xfrm>
              <a:off x="435499" y="6184837"/>
              <a:ext cx="2539336" cy="396751"/>
            </a:xfrm>
            <a:prstGeom prst="roundRect">
              <a:avLst>
                <a:gd name="adj" fmla="val 4174"/>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7061" indent="-237061" fontAlgn="ctr">
                <a:lnSpc>
                  <a:spcPct val="130000"/>
                </a:lnSpc>
                <a:spcBef>
                  <a:spcPts val="267"/>
                </a:spcBef>
              </a:pPr>
              <a:r>
                <a:rPr lang="ko-KR" altLang="en-US" sz="933" b="1" dirty="0">
                  <a:solidFill>
                    <a:srgbClr val="0C4681"/>
                  </a:solidFill>
                  <a:latin typeface="微软雅黑" panose="020B0503020204020204" charset="-122"/>
                  <a:ea typeface="Malgun Gothic" panose="020B0503020000020004" charset="-127"/>
                  <a:sym typeface="Wingdings" panose="05000000000000000000"/>
                </a:rPr>
                <a:t>★ </a:t>
              </a:r>
              <a:r>
                <a:rPr lang="zh-CN" altLang="en-US" sz="933" b="1" dirty="0">
                  <a:solidFill>
                    <a:srgbClr val="0C4681"/>
                  </a:solidFill>
                  <a:latin typeface="微软雅黑" panose="020B0503020204020204" charset="-122"/>
                  <a:ea typeface="微软雅黑" panose="020B0503020204020204" charset="-122"/>
                  <a:sym typeface="Wingdings" panose="05000000000000000000"/>
                </a:rPr>
                <a:t>根据实际生产环境可变更或添加</a:t>
              </a:r>
              <a:endParaRPr lang="en-US" altLang="ko-KR" sz="933" b="1" dirty="0">
                <a:solidFill>
                  <a:srgbClr val="0C4681"/>
                </a:solidFill>
                <a:latin typeface="微软雅黑" panose="020B0503020204020204" charset="-122"/>
                <a:ea typeface="微软雅黑" panose="020B0503020204020204" charset="-122"/>
              </a:endParaRPr>
            </a:p>
          </p:txBody>
        </p:sp>
        <p:sp>
          <p:nvSpPr>
            <p:cNvPr id="21" name="모서리가 둥근 직사각형 20">
              <a:extLst>
                <a:ext uri="{FF2B5EF4-FFF2-40B4-BE49-F238E27FC236}">
                  <a16:creationId xmlns:a16="http://schemas.microsoft.com/office/drawing/2014/main" id="{28F1164B-74E7-43F6-9900-B499CD83FF9C}"/>
                </a:ext>
              </a:extLst>
            </p:cNvPr>
            <p:cNvSpPr/>
            <p:nvPr/>
          </p:nvSpPr>
          <p:spPr>
            <a:xfrm>
              <a:off x="439080" y="919738"/>
              <a:ext cx="2161752" cy="396751"/>
            </a:xfrm>
            <a:prstGeom prst="roundRect">
              <a:avLst>
                <a:gd name="adj" fmla="val 50000"/>
              </a:avLst>
            </a:prstGeom>
            <a:solidFill>
              <a:srgbClr val="2237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rPr>
                <a:t>基础数据模块</a:t>
              </a:r>
              <a:endParaRPr lang="ko-KR" altLang="en-US" sz="1400" b="1" dirty="0">
                <a:solidFill>
                  <a:schemeClr val="bg1"/>
                </a:solidFill>
                <a:latin typeface="微软雅黑" panose="020B0503020204020204" charset="-122"/>
                <a:ea typeface="Malgun Gothic" panose="020B0503020000020004" charset="-127"/>
              </a:endParaRPr>
            </a:p>
          </p:txBody>
        </p:sp>
        <p:sp>
          <p:nvSpPr>
            <p:cNvPr id="22" name="모서리가 둥근 직사각형 21">
              <a:extLst>
                <a:ext uri="{FF2B5EF4-FFF2-40B4-BE49-F238E27FC236}">
                  <a16:creationId xmlns:a16="http://schemas.microsoft.com/office/drawing/2014/main" id="{B1ADCD8B-DF53-4A0E-AF09-106B3948F6C2}"/>
                </a:ext>
              </a:extLst>
            </p:cNvPr>
            <p:cNvSpPr/>
            <p:nvPr/>
          </p:nvSpPr>
          <p:spPr>
            <a:xfrm>
              <a:off x="433761" y="1411340"/>
              <a:ext cx="2161752" cy="3910804"/>
            </a:xfrm>
            <a:prstGeom prst="roundRect">
              <a:avLst>
                <a:gd name="adj" fmla="val 4174"/>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defTabSz="1219170" fontAlgn="ctr">
                <a:lnSpc>
                  <a:spcPct val="150000"/>
                </a:lnSpc>
                <a:spcBef>
                  <a:spcPts val="267"/>
                </a:spcBef>
                <a:buFont typeface="Wingdings" panose="05000000000000000000" pitchFamily="2" charset="2"/>
                <a:buChar char="l"/>
                <a:defRPr/>
              </a:pPr>
              <a:r>
                <a:rPr lang="zh-CN" altLang="en-US" sz="1400" dirty="0">
                  <a:solidFill>
                    <a:prstClr val="black"/>
                  </a:solidFill>
                  <a:latin typeface="微软雅黑" panose="020B0503020204020204" charset="-122"/>
                  <a:ea typeface="微软雅黑" panose="020B0503020204020204" charset="-122"/>
                </a:rPr>
                <a:t>组织架构</a:t>
              </a:r>
              <a:endParaRPr lang="ko-KR" altLang="ko-KR" sz="1400" dirty="0">
                <a:solidFill>
                  <a:prstClr val="black"/>
                </a:solidFill>
                <a:latin typeface="微软雅黑" panose="020B0503020204020204" charset="-122"/>
                <a:ea typeface="Malgun Gothic" panose="020B0503020000020004" charset="-127"/>
              </a:endParaRPr>
            </a:p>
            <a:p>
              <a:pPr marL="285750" indent="-285750" defTabSz="1219170" fontAlgn="ctr">
                <a:lnSpc>
                  <a:spcPct val="150000"/>
                </a:lnSpc>
                <a:spcBef>
                  <a:spcPts val="267"/>
                </a:spcBef>
                <a:buFont typeface="Wingdings" panose="05000000000000000000" pitchFamily="2" charset="2"/>
                <a:buChar char="l"/>
                <a:defRPr/>
              </a:pPr>
              <a:r>
                <a:rPr lang="zh-CN" altLang="en-US" sz="1400" dirty="0">
                  <a:solidFill>
                    <a:prstClr val="black"/>
                  </a:solidFill>
                  <a:latin typeface="微软雅黑" panose="020B0503020204020204" charset="-122"/>
                  <a:ea typeface="微软雅黑" panose="020B0503020204020204" charset="-122"/>
                  <a:sym typeface="Wingdings" panose="05000000000000000000"/>
                </a:rPr>
                <a:t>员工</a:t>
              </a:r>
              <a:r>
                <a:rPr lang="en-US" altLang="zh-CN" sz="1400" dirty="0">
                  <a:solidFill>
                    <a:prstClr val="black"/>
                  </a:solidFill>
                  <a:latin typeface="微软雅黑" panose="020B0503020204020204" charset="-122"/>
                  <a:ea typeface="微软雅黑" panose="020B0503020204020204" charset="-122"/>
                  <a:sym typeface="Wingdings" panose="05000000000000000000"/>
                </a:rPr>
                <a:t>&amp;</a:t>
              </a:r>
              <a:r>
                <a:rPr lang="zh-CN" altLang="en-US" sz="1400" dirty="0">
                  <a:solidFill>
                    <a:prstClr val="black"/>
                  </a:solidFill>
                  <a:latin typeface="微软雅黑" panose="020B0503020204020204" charset="-122"/>
                  <a:ea typeface="微软雅黑" panose="020B0503020204020204" charset="-122"/>
                  <a:sym typeface="Wingdings" panose="05000000000000000000"/>
                </a:rPr>
                <a:t>权限</a:t>
              </a:r>
              <a:endParaRPr lang="en-US" altLang="zh-CN" sz="1400" dirty="0">
                <a:solidFill>
                  <a:prstClr val="black"/>
                </a:solidFill>
                <a:latin typeface="微软雅黑" panose="020B0503020204020204" charset="-122"/>
                <a:ea typeface="Malgun Gothic" panose="020B0503020000020004" charset="-127"/>
                <a:sym typeface="Wingdings" panose="05000000000000000000"/>
              </a:endParaRPr>
            </a:p>
            <a:p>
              <a:pPr marL="285750" indent="-285750" defTabSz="1219170" fontAlgn="ctr">
                <a:lnSpc>
                  <a:spcPct val="150000"/>
                </a:lnSpc>
                <a:spcBef>
                  <a:spcPts val="267"/>
                </a:spcBef>
                <a:buFont typeface="Wingdings" panose="05000000000000000000" pitchFamily="2" charset="2"/>
                <a:buChar char="l"/>
                <a:defRPr/>
              </a:pPr>
              <a:r>
                <a:rPr lang="zh-CN" altLang="en-US" sz="1400" dirty="0">
                  <a:solidFill>
                    <a:prstClr val="black"/>
                  </a:solidFill>
                  <a:latin typeface="微软雅黑" panose="020B0503020204020204" charset="-122"/>
                  <a:ea typeface="微软雅黑" panose="020B0503020204020204" charset="-122"/>
                </a:rPr>
                <a:t>不良代码</a:t>
              </a:r>
              <a:endParaRPr lang="ko-KR" altLang="ko-KR" sz="1400" dirty="0">
                <a:solidFill>
                  <a:prstClr val="black"/>
                </a:solidFill>
                <a:latin typeface="微软雅黑" panose="020B0503020204020204" charset="-122"/>
                <a:ea typeface="Malgun Gothic" panose="020B0503020000020004" charset="-127"/>
              </a:endParaRPr>
            </a:p>
            <a:p>
              <a:pPr marL="285750" indent="-285750" defTabSz="1219170" fontAlgn="ctr">
                <a:lnSpc>
                  <a:spcPct val="150000"/>
                </a:lnSpc>
                <a:spcBef>
                  <a:spcPts val="267"/>
                </a:spcBef>
                <a:buFont typeface="Wingdings" panose="05000000000000000000" pitchFamily="2" charset="2"/>
                <a:buChar char="l"/>
                <a:defRPr/>
              </a:pPr>
              <a:r>
                <a:rPr lang="zh-CN" altLang="en-US" sz="1400" dirty="0">
                  <a:solidFill>
                    <a:prstClr val="black"/>
                  </a:solidFill>
                  <a:latin typeface="微软雅黑" panose="020B0503020204020204" charset="-122"/>
                  <a:ea typeface="微软雅黑" panose="020B0503020204020204" charset="-122"/>
                </a:rPr>
                <a:t>工序维护</a:t>
              </a:r>
              <a:endParaRPr lang="en-US" altLang="zh-CN" sz="1400" dirty="0">
                <a:solidFill>
                  <a:prstClr val="black"/>
                </a:solidFill>
                <a:latin typeface="微软雅黑" panose="020B0503020204020204" charset="-122"/>
                <a:ea typeface="Malgun Gothic" panose="020B0503020000020004" charset="-127"/>
              </a:endParaRPr>
            </a:p>
            <a:p>
              <a:pPr marL="285750" indent="-285750" defTabSz="1219170" fontAlgn="ctr">
                <a:lnSpc>
                  <a:spcPct val="150000"/>
                </a:lnSpc>
                <a:spcBef>
                  <a:spcPts val="267"/>
                </a:spcBef>
                <a:buFont typeface="Wingdings" panose="05000000000000000000" pitchFamily="2" charset="2"/>
                <a:buChar char="l"/>
                <a:defRPr/>
              </a:pPr>
              <a:r>
                <a:rPr lang="zh-CN" altLang="en-US" sz="1400" dirty="0">
                  <a:solidFill>
                    <a:prstClr val="black"/>
                  </a:solidFill>
                  <a:latin typeface="微软雅黑" panose="020B0503020204020204" charset="-122"/>
                  <a:ea typeface="微软雅黑" panose="020B0503020204020204" charset="-122"/>
                </a:rPr>
                <a:t>仓库维护</a:t>
              </a:r>
              <a:endParaRPr lang="en-US" altLang="ko-KR" sz="1400" dirty="0">
                <a:solidFill>
                  <a:prstClr val="black"/>
                </a:solidFill>
                <a:latin typeface="微软雅黑" panose="020B0503020204020204" charset="-122"/>
                <a:ea typeface="微软雅黑" panose="020B0503020204020204" charset="-122"/>
              </a:endParaRPr>
            </a:p>
            <a:p>
              <a:pPr marL="285750" indent="-285750" fontAlgn="ctr">
                <a:lnSpc>
                  <a:spcPct val="150000"/>
                </a:lnSpc>
                <a:spcBef>
                  <a:spcPts val="267"/>
                </a:spcBef>
                <a:buFont typeface="Wingdings" panose="05000000000000000000" pitchFamily="2" charset="2"/>
                <a:buChar char="l"/>
                <a:defRPr/>
              </a:pPr>
              <a:r>
                <a:rPr lang="zh-CN" altLang="en-US" sz="1400" dirty="0">
                  <a:solidFill>
                    <a:prstClr val="black"/>
                  </a:solidFill>
                  <a:latin typeface="微软雅黑" panose="020B0503020204020204" charset="-122"/>
                  <a:ea typeface="微软雅黑" panose="020B0503020204020204" charset="-122"/>
                </a:rPr>
                <a:t>工艺路线</a:t>
              </a:r>
              <a:endParaRPr lang="en-US" altLang="zh-CN" sz="1400" dirty="0">
                <a:solidFill>
                  <a:prstClr val="black"/>
                </a:solidFill>
                <a:latin typeface="微软雅黑" panose="020B0503020204020204" charset="-122"/>
                <a:ea typeface="微软雅黑" panose="020B0503020204020204" charset="-122"/>
              </a:endParaRPr>
            </a:p>
            <a:p>
              <a:pPr marL="285750" indent="-285750" defTabSz="1219170" fontAlgn="ctr">
                <a:lnSpc>
                  <a:spcPct val="150000"/>
                </a:lnSpc>
                <a:spcBef>
                  <a:spcPts val="267"/>
                </a:spcBef>
                <a:buFont typeface="Wingdings" panose="05000000000000000000" pitchFamily="2" charset="2"/>
                <a:buChar char="l"/>
                <a:defRPr/>
              </a:pPr>
              <a:r>
                <a:rPr lang="zh-CN" altLang="en-US" sz="1400" dirty="0">
                  <a:solidFill>
                    <a:prstClr val="black"/>
                  </a:solidFill>
                  <a:latin typeface="微软雅黑" panose="020B0503020204020204" charset="-122"/>
                  <a:ea typeface="微软雅黑" panose="020B0503020204020204" charset="-122"/>
                </a:rPr>
                <a:t>产品参数</a:t>
              </a:r>
              <a:endParaRPr lang="en-US" altLang="zh-CN" sz="1400" dirty="0">
                <a:solidFill>
                  <a:prstClr val="black"/>
                </a:solidFill>
                <a:latin typeface="微软雅黑" panose="020B0503020204020204" charset="-122"/>
                <a:ea typeface="微软雅黑" panose="020B0503020204020204" charset="-122"/>
              </a:endParaRPr>
            </a:p>
            <a:p>
              <a:pPr marL="285750" indent="-285750" defTabSz="1219170" fontAlgn="ctr">
                <a:lnSpc>
                  <a:spcPct val="150000"/>
                </a:lnSpc>
                <a:spcBef>
                  <a:spcPts val="267"/>
                </a:spcBef>
                <a:buFont typeface="Wingdings" panose="05000000000000000000" pitchFamily="2" charset="2"/>
                <a:buChar char="l"/>
                <a:defRPr/>
              </a:pPr>
              <a:r>
                <a:rPr lang="zh-CN" altLang="en-US" sz="1400" dirty="0">
                  <a:solidFill>
                    <a:prstClr val="black"/>
                  </a:solidFill>
                  <a:latin typeface="微软雅黑" panose="020B0503020204020204" charset="-122"/>
                  <a:ea typeface="微软雅黑" panose="020B0503020204020204" charset="-122"/>
                </a:rPr>
                <a:t>物料参数</a:t>
              </a:r>
              <a:endParaRPr lang="ko-KR" altLang="ko-KR" sz="1400" dirty="0">
                <a:solidFill>
                  <a:prstClr val="black"/>
                </a:solidFill>
                <a:latin typeface="微软雅黑" panose="020B0503020204020204" charset="-122"/>
                <a:ea typeface="Malgun Gothic" panose="020B0503020000020004" charset="-127"/>
              </a:endParaRPr>
            </a:p>
            <a:p>
              <a:pPr algn="ctr">
                <a:lnSpc>
                  <a:spcPct val="120000"/>
                </a:lnSpc>
              </a:pPr>
              <a:endParaRPr lang="ko-KR" altLang="en-US" sz="1400" dirty="0">
                <a:latin typeface="微软雅黑" panose="020B0503020204020204" charset="-122"/>
                <a:ea typeface="Malgun Gothic" panose="020B0503020000020004" charset="-127"/>
              </a:endParaRPr>
            </a:p>
          </p:txBody>
        </p:sp>
        <p:sp>
          <p:nvSpPr>
            <p:cNvPr id="23" name="모서리가 둥근 직사각형 23">
              <a:extLst>
                <a:ext uri="{FF2B5EF4-FFF2-40B4-BE49-F238E27FC236}">
                  <a16:creationId xmlns:a16="http://schemas.microsoft.com/office/drawing/2014/main" id="{D180A225-6EC1-4A29-A790-EB94F18D01CD}"/>
                </a:ext>
              </a:extLst>
            </p:cNvPr>
            <p:cNvSpPr/>
            <p:nvPr/>
          </p:nvSpPr>
          <p:spPr>
            <a:xfrm>
              <a:off x="3631696" y="919738"/>
              <a:ext cx="2161752" cy="396751"/>
            </a:xfrm>
            <a:prstGeom prst="roundRect">
              <a:avLst>
                <a:gd name="adj" fmla="val 50000"/>
              </a:avLst>
            </a:prstGeom>
            <a:solidFill>
              <a:srgbClr val="2237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rPr>
                <a:t>工单管理模块</a:t>
              </a:r>
              <a:endParaRPr lang="ko-KR" altLang="en-US" sz="1400" b="1" dirty="0">
                <a:solidFill>
                  <a:schemeClr val="bg1"/>
                </a:solidFill>
                <a:latin typeface="微软雅黑" panose="020B0503020204020204" charset="-122"/>
                <a:ea typeface="微软雅黑" panose="020B0503020204020204" charset="-122"/>
              </a:endParaRPr>
            </a:p>
          </p:txBody>
        </p:sp>
        <p:sp>
          <p:nvSpPr>
            <p:cNvPr id="24" name="모서리가 둥근 직사각형 24">
              <a:extLst>
                <a:ext uri="{FF2B5EF4-FFF2-40B4-BE49-F238E27FC236}">
                  <a16:creationId xmlns:a16="http://schemas.microsoft.com/office/drawing/2014/main" id="{3DF1124A-F24C-48F7-9EE8-36569EBC52D7}"/>
                </a:ext>
              </a:extLst>
            </p:cNvPr>
            <p:cNvSpPr/>
            <p:nvPr/>
          </p:nvSpPr>
          <p:spPr>
            <a:xfrm>
              <a:off x="3618010" y="1365946"/>
              <a:ext cx="2161752" cy="3910803"/>
            </a:xfrm>
            <a:prstGeom prst="roundRect">
              <a:avLst>
                <a:gd name="adj" fmla="val 4174"/>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rPr>
                <a:t>创建工单</a:t>
              </a:r>
              <a:endParaRPr lang="en-US" altLang="zh-CN" sz="1400" dirty="0">
                <a:solidFill>
                  <a:prstClr val="black"/>
                </a:solidFill>
                <a:latin typeface="微软雅黑" panose="020B0503020204020204" charset="-122"/>
                <a:ea typeface="微软雅黑" panose="020B0503020204020204" charset="-122"/>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rPr>
                <a:t>工单投产</a:t>
              </a:r>
              <a:endParaRPr lang="en-US" altLang="zh-CN" sz="1400" dirty="0">
                <a:solidFill>
                  <a:prstClr val="black"/>
                </a:solidFill>
                <a:latin typeface="微软雅黑" panose="020B0503020204020204" charset="-122"/>
                <a:ea typeface="微软雅黑" panose="020B0503020204020204" charset="-122"/>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rPr>
                <a:t>返工单管理</a:t>
              </a:r>
              <a:endParaRPr lang="en-US" altLang="zh-CN" sz="1400" dirty="0">
                <a:solidFill>
                  <a:prstClr val="black"/>
                </a:solidFill>
                <a:latin typeface="微软雅黑" panose="020B0503020204020204" charset="-122"/>
                <a:ea typeface="微软雅黑" panose="020B0503020204020204" charset="-122"/>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rPr>
                <a:t>工单变更</a:t>
              </a:r>
              <a:endParaRPr lang="en-US" altLang="zh-CN" sz="1400" dirty="0">
                <a:solidFill>
                  <a:prstClr val="black"/>
                </a:solidFill>
                <a:latin typeface="微软雅黑" panose="020B0503020204020204" charset="-122"/>
                <a:ea typeface="微软雅黑" panose="020B0503020204020204" charset="-122"/>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rPr>
                <a:t>工单结案</a:t>
              </a:r>
              <a:endParaRPr lang="en-US" altLang="zh-CN" sz="1400" dirty="0">
                <a:solidFill>
                  <a:prstClr val="black"/>
                </a:solidFill>
                <a:latin typeface="微软雅黑" panose="020B0503020204020204" charset="-122"/>
                <a:ea typeface="微软雅黑" panose="020B0503020204020204" charset="-122"/>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rPr>
                <a:t>工单进度查询</a:t>
              </a:r>
              <a:endParaRPr lang="en-US" altLang="zh-CN" sz="1400" dirty="0">
                <a:solidFill>
                  <a:prstClr val="black"/>
                </a:solidFill>
                <a:latin typeface="微软雅黑" panose="020B0503020204020204" charset="-122"/>
                <a:ea typeface="微软雅黑" panose="020B0503020204020204" charset="-122"/>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rPr>
                <a:t>工单查询</a:t>
              </a:r>
              <a:endParaRPr lang="en-US" altLang="ko-KR" sz="1400" dirty="0">
                <a:solidFill>
                  <a:prstClr val="black"/>
                </a:solidFill>
                <a:latin typeface="微软雅黑" panose="020B0503020204020204" charset="-122"/>
                <a:ea typeface="微软雅黑" panose="020B0503020204020204" charset="-122"/>
              </a:endParaRPr>
            </a:p>
            <a:p>
              <a:pPr fontAlgn="ctr">
                <a:lnSpc>
                  <a:spcPct val="120000"/>
                </a:lnSpc>
                <a:spcBef>
                  <a:spcPts val="267"/>
                </a:spcBef>
              </a:pPr>
              <a:endParaRPr lang="ko-KR" altLang="en-US" sz="1400" dirty="0">
                <a:solidFill>
                  <a:prstClr val="black"/>
                </a:solidFill>
                <a:latin typeface="微软雅黑" panose="020B0503020204020204" charset="-122"/>
                <a:ea typeface="微软雅黑" panose="020B0503020204020204" charset="-122"/>
              </a:endParaRPr>
            </a:p>
          </p:txBody>
        </p:sp>
        <p:sp>
          <p:nvSpPr>
            <p:cNvPr id="29" name="모서리가 둥근 직사각형 29">
              <a:extLst>
                <a:ext uri="{FF2B5EF4-FFF2-40B4-BE49-F238E27FC236}">
                  <a16:creationId xmlns:a16="http://schemas.microsoft.com/office/drawing/2014/main" id="{493361D1-9773-4F46-8E7A-25A7CDD77851}"/>
                </a:ext>
              </a:extLst>
            </p:cNvPr>
            <p:cNvSpPr/>
            <p:nvPr/>
          </p:nvSpPr>
          <p:spPr>
            <a:xfrm>
              <a:off x="6551816" y="965132"/>
              <a:ext cx="2161752" cy="396751"/>
            </a:xfrm>
            <a:prstGeom prst="roundRect">
              <a:avLst>
                <a:gd name="adj" fmla="val 50000"/>
              </a:avLst>
            </a:prstGeom>
            <a:solidFill>
              <a:srgbClr val="2237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rPr>
                <a:t>生产管理模块</a:t>
              </a:r>
              <a:endParaRPr lang="ko-KR" altLang="en-US" sz="1400" b="1" dirty="0">
                <a:solidFill>
                  <a:schemeClr val="bg1"/>
                </a:solidFill>
                <a:latin typeface="微软雅黑" panose="020B0503020204020204" charset="-122"/>
                <a:ea typeface="微软雅黑" panose="020B0503020204020204" charset="-122"/>
              </a:endParaRPr>
            </a:p>
          </p:txBody>
        </p:sp>
        <p:sp>
          <p:nvSpPr>
            <p:cNvPr id="30" name="모서리가 둥근 직사각형 30">
              <a:extLst>
                <a:ext uri="{FF2B5EF4-FFF2-40B4-BE49-F238E27FC236}">
                  <a16:creationId xmlns:a16="http://schemas.microsoft.com/office/drawing/2014/main" id="{5198998C-0AB7-4ED2-A5F3-E6579BB7CEB6}"/>
                </a:ext>
              </a:extLst>
            </p:cNvPr>
            <p:cNvSpPr/>
            <p:nvPr/>
          </p:nvSpPr>
          <p:spPr>
            <a:xfrm>
              <a:off x="6528028" y="1411340"/>
              <a:ext cx="2202168" cy="3910803"/>
            </a:xfrm>
            <a:prstGeom prst="roundRect">
              <a:avLst>
                <a:gd name="adj" fmla="val 4174"/>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rPr>
                <a:t>工序转移</a:t>
              </a:r>
              <a:endParaRPr lang="en-US" altLang="zh-CN" sz="1400" dirty="0">
                <a:solidFill>
                  <a:prstClr val="black"/>
                </a:solidFill>
                <a:latin typeface="微软雅黑" panose="020B0503020204020204" charset="-122"/>
                <a:ea typeface="微软雅黑" panose="020B0503020204020204" charset="-122"/>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mn-ea"/>
                </a:rPr>
                <a:t>取消转移</a:t>
              </a:r>
              <a:endParaRPr lang="en-US" altLang="zh-CN" sz="1400" dirty="0">
                <a:solidFill>
                  <a:prstClr val="black"/>
                </a:solidFill>
                <a:latin typeface="微软雅黑" panose="020B0503020204020204" charset="-122"/>
                <a:ea typeface="微软雅黑" panose="020B0503020204020204" charset="-122"/>
                <a:sym typeface="+mn-ea"/>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mn-ea"/>
                </a:rPr>
                <a:t>流程卡打印</a:t>
              </a:r>
              <a:endParaRPr lang="en-US" altLang="zh-CN" sz="1400" dirty="0">
                <a:solidFill>
                  <a:prstClr val="black"/>
                </a:solidFill>
                <a:latin typeface="微软雅黑" panose="020B0503020204020204" charset="-122"/>
                <a:ea typeface="微软雅黑" panose="020B0503020204020204" charset="-122"/>
                <a:sym typeface="+mn-ea"/>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mn-ea"/>
                </a:rPr>
                <a:t>工单过站参数设置</a:t>
              </a:r>
              <a:endParaRPr lang="en-US" altLang="zh-CN" sz="1400" dirty="0">
                <a:solidFill>
                  <a:prstClr val="black"/>
                </a:solidFill>
                <a:latin typeface="微软雅黑" panose="020B0503020204020204" charset="-122"/>
                <a:ea typeface="微软雅黑" panose="020B0503020204020204" charset="-122"/>
                <a:sym typeface="+mn-ea"/>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mn-ea"/>
                </a:rPr>
                <a:t>过站扫描</a:t>
              </a:r>
              <a:endParaRPr lang="en-US" altLang="zh-CN" sz="1400" dirty="0">
                <a:solidFill>
                  <a:prstClr val="black"/>
                </a:solidFill>
                <a:latin typeface="微软雅黑" panose="020B0503020204020204" charset="-122"/>
                <a:ea typeface="微软雅黑" panose="020B0503020204020204" charset="-122"/>
                <a:sym typeface="+mn-ea"/>
              </a:endParaRPr>
            </a:p>
            <a:p>
              <a:pPr marL="285750" indent="-285750" fontAlgn="ctr">
                <a:lnSpc>
                  <a:spcPct val="150000"/>
                </a:lnSpc>
                <a:spcBef>
                  <a:spcPts val="267"/>
                </a:spcBef>
                <a:buFont typeface="Wingdings" panose="05000000000000000000" pitchFamily="2" charset="2"/>
                <a:buChar char="l"/>
              </a:pPr>
              <a:r>
                <a:rPr lang="en-US" altLang="zh-CN" sz="1400" dirty="0">
                  <a:solidFill>
                    <a:prstClr val="black"/>
                  </a:solidFill>
                  <a:latin typeface="微软雅黑" panose="020B0503020204020204" charset="-122"/>
                  <a:ea typeface="微软雅黑" panose="020B0503020204020204" charset="-122"/>
                  <a:sym typeface="+mn-ea"/>
                </a:rPr>
                <a:t>Hold</a:t>
              </a:r>
              <a:r>
                <a:rPr lang="zh-CN" altLang="en-US" sz="1400" dirty="0">
                  <a:solidFill>
                    <a:prstClr val="black"/>
                  </a:solidFill>
                  <a:latin typeface="微软雅黑" panose="020B0503020204020204" charset="-122"/>
                  <a:ea typeface="微软雅黑" panose="020B0503020204020204" charset="-122"/>
                  <a:sym typeface="+mn-ea"/>
                </a:rPr>
                <a:t>管理</a:t>
              </a:r>
              <a:endParaRPr lang="en-US" altLang="zh-CN" sz="1400" dirty="0">
                <a:solidFill>
                  <a:prstClr val="black"/>
                </a:solidFill>
                <a:latin typeface="微软雅黑" panose="020B0503020204020204" charset="-122"/>
                <a:ea typeface="微软雅黑" panose="020B0503020204020204" charset="-122"/>
                <a:sym typeface="+mn-ea"/>
              </a:endParaRPr>
            </a:p>
          </p:txBody>
        </p:sp>
        <p:sp>
          <p:nvSpPr>
            <p:cNvPr id="33" name="모서리가 둥근 직사각형 101">
              <a:extLst>
                <a:ext uri="{FF2B5EF4-FFF2-40B4-BE49-F238E27FC236}">
                  <a16:creationId xmlns:a16="http://schemas.microsoft.com/office/drawing/2014/main" id="{FED40750-5E27-4989-BBD7-65324A8D59F6}"/>
                </a:ext>
              </a:extLst>
            </p:cNvPr>
            <p:cNvSpPr/>
            <p:nvPr/>
          </p:nvSpPr>
          <p:spPr>
            <a:xfrm>
              <a:off x="9746178" y="969196"/>
              <a:ext cx="2161752" cy="396751"/>
            </a:xfrm>
            <a:prstGeom prst="roundRect">
              <a:avLst>
                <a:gd name="adj" fmla="val 50000"/>
              </a:avLst>
            </a:prstGeom>
            <a:solidFill>
              <a:srgbClr val="2237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rPr>
                <a:t>物料管理模块</a:t>
              </a:r>
              <a:endParaRPr lang="ko-KR" altLang="en-US" sz="1400" b="1" dirty="0">
                <a:solidFill>
                  <a:schemeClr val="bg1"/>
                </a:solidFill>
                <a:latin typeface="微软雅黑" panose="020B0503020204020204" charset="-122"/>
                <a:ea typeface="微软雅黑" panose="020B0503020204020204" charset="-122"/>
              </a:endParaRPr>
            </a:p>
          </p:txBody>
        </p:sp>
        <p:sp>
          <p:nvSpPr>
            <p:cNvPr id="34" name="모서리가 둥근 직사각형 102">
              <a:extLst>
                <a:ext uri="{FF2B5EF4-FFF2-40B4-BE49-F238E27FC236}">
                  <a16:creationId xmlns:a16="http://schemas.microsoft.com/office/drawing/2014/main" id="{06D5E677-76D4-44BC-AC44-ACA719821085}"/>
                </a:ext>
              </a:extLst>
            </p:cNvPr>
            <p:cNvSpPr/>
            <p:nvPr/>
          </p:nvSpPr>
          <p:spPr>
            <a:xfrm>
              <a:off x="9752693" y="1429376"/>
              <a:ext cx="2161540" cy="3910804"/>
            </a:xfrm>
            <a:prstGeom prst="roundRect">
              <a:avLst>
                <a:gd name="adj" fmla="val 4174"/>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物料接收</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工单发料</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工单退料</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物料报废</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辅料管理</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模治具管理</a:t>
              </a:r>
              <a:endParaRPr lang="en-US" altLang="ko-KR" sz="1400" dirty="0">
                <a:solidFill>
                  <a:prstClr val="black"/>
                </a:solidFill>
                <a:latin typeface="微软雅黑" panose="020B0503020204020204" charset="-122"/>
                <a:ea typeface="微软雅黑" panose="020B0503020204020204" charset="-122"/>
                <a:sym typeface="Wingdings" panose="05000000000000000000"/>
              </a:endParaRPr>
            </a:p>
            <a:p>
              <a:pPr fontAlgn="ctr">
                <a:lnSpc>
                  <a:spcPct val="120000"/>
                </a:lnSpc>
                <a:spcBef>
                  <a:spcPts val="267"/>
                </a:spcBef>
              </a:pPr>
              <a:endParaRPr lang="en-US" altLang="ko-KR" sz="1400" dirty="0">
                <a:solidFill>
                  <a:prstClr val="black"/>
                </a:solidFill>
                <a:latin typeface="微软雅黑" panose="020B0503020204020204" charset="-122"/>
                <a:ea typeface="微软雅黑" panose="020B0503020204020204" charset="-122"/>
                <a:sym typeface="Wingdings" panose="05000000000000000000"/>
              </a:endParaRPr>
            </a:p>
          </p:txBody>
        </p:sp>
      </p:grpSp>
    </p:spTree>
    <p:extLst>
      <p:ext uri="{BB962C8B-B14F-4D97-AF65-F5344CB8AC3E}">
        <p14:creationId xmlns:p14="http://schemas.microsoft.com/office/powerpoint/2010/main" val="109521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4" name="矩形 163">
            <a:extLst>
              <a:ext uri="{FF2B5EF4-FFF2-40B4-BE49-F238E27FC236}">
                <a16:creationId xmlns:a16="http://schemas.microsoft.com/office/drawing/2014/main" id="{D8BFFA55-997F-45FF-AE80-ED6751C94FBE}"/>
              </a:ext>
            </a:extLst>
          </p:cNvPr>
          <p:cNvSpPr/>
          <p:nvPr/>
        </p:nvSpPr>
        <p:spPr>
          <a:xfrm>
            <a:off x="1746648" y="17930"/>
            <a:ext cx="7888602" cy="8563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3032829"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270766" y="224108"/>
            <a:ext cx="2332690" cy="507831"/>
          </a:xfrm>
          <a:prstGeom prst="rect">
            <a:avLst/>
          </a:prstGeom>
          <a:noFill/>
        </p:spPr>
        <p:txBody>
          <a:bodyPr wrap="none" rtlCol="0">
            <a:spAutoFit/>
            <a:scene3d>
              <a:camera prst="orthographicFront"/>
              <a:lightRig rig="threePt" dir="t"/>
            </a:scene3d>
            <a:sp3d contourW="12700"/>
          </a:bodyPr>
          <a:lstStyle/>
          <a:p>
            <a:pPr algn="ctr" defTabSz="685800"/>
            <a:r>
              <a:rPr lang="en-US" altLang="zh-CN" sz="2700" b="1" dirty="0">
                <a:solidFill>
                  <a:prstClr val="white"/>
                </a:solidFill>
                <a:latin typeface="微软雅黑"/>
                <a:ea typeface="微软雅黑"/>
                <a:cs typeface="经典综艺体简" panose="02010609000101010101" pitchFamily="49" charset="-122"/>
              </a:rPr>
              <a:t>MES</a:t>
            </a:r>
            <a:r>
              <a:rPr lang="zh-CN" altLang="en-US" sz="2700" b="1" dirty="0">
                <a:solidFill>
                  <a:prstClr val="white"/>
                </a:solidFill>
                <a:latin typeface="微软雅黑"/>
                <a:ea typeface="微软雅黑"/>
                <a:cs typeface="经典综艺体简" panose="02010609000101010101" pitchFamily="49" charset="-122"/>
              </a:rPr>
              <a:t>系统介绍</a:t>
            </a:r>
          </a:p>
        </p:txBody>
      </p:sp>
      <p:grpSp>
        <p:nvGrpSpPr>
          <p:cNvPr id="19" name="组合 18">
            <a:extLst>
              <a:ext uri="{FF2B5EF4-FFF2-40B4-BE49-F238E27FC236}">
                <a16:creationId xmlns:a16="http://schemas.microsoft.com/office/drawing/2014/main" id="{55BC9385-D623-435F-BBFF-2D66F0050660}"/>
              </a:ext>
            </a:extLst>
          </p:cNvPr>
          <p:cNvGrpSpPr/>
          <p:nvPr/>
        </p:nvGrpSpPr>
        <p:grpSpPr>
          <a:xfrm>
            <a:off x="225068" y="1211462"/>
            <a:ext cx="7704986" cy="4888883"/>
            <a:chOff x="-822080" y="3692166"/>
            <a:chExt cx="8940592" cy="4972934"/>
          </a:xfrm>
        </p:grpSpPr>
        <p:sp>
          <p:nvSpPr>
            <p:cNvPr id="20" name="모서리가 둥근 직사각형 50">
              <a:extLst>
                <a:ext uri="{FF2B5EF4-FFF2-40B4-BE49-F238E27FC236}">
                  <a16:creationId xmlns:a16="http://schemas.microsoft.com/office/drawing/2014/main" id="{E65477A7-2CA2-4BA5-AEF9-945F2B18C6F9}"/>
                </a:ext>
              </a:extLst>
            </p:cNvPr>
            <p:cNvSpPr/>
            <p:nvPr/>
          </p:nvSpPr>
          <p:spPr>
            <a:xfrm>
              <a:off x="-822080" y="8340523"/>
              <a:ext cx="2539336" cy="324577"/>
            </a:xfrm>
            <a:prstGeom prst="roundRect">
              <a:avLst>
                <a:gd name="adj" fmla="val 4174"/>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7061" indent="-237061" fontAlgn="ctr">
                <a:lnSpc>
                  <a:spcPct val="130000"/>
                </a:lnSpc>
                <a:spcBef>
                  <a:spcPts val="267"/>
                </a:spcBef>
              </a:pPr>
              <a:r>
                <a:rPr lang="ko-KR" altLang="en-US" sz="933" b="1" dirty="0">
                  <a:solidFill>
                    <a:srgbClr val="0C4681"/>
                  </a:solidFill>
                  <a:latin typeface="微软雅黑" panose="020B0503020204020204" charset="-122"/>
                  <a:ea typeface="Malgun Gothic" panose="020B0503020000020004" charset="-127"/>
                  <a:sym typeface="Wingdings" panose="05000000000000000000"/>
                </a:rPr>
                <a:t>★ </a:t>
              </a:r>
              <a:r>
                <a:rPr lang="zh-CN" altLang="en-US" sz="933" b="1" dirty="0">
                  <a:solidFill>
                    <a:srgbClr val="0C4681"/>
                  </a:solidFill>
                  <a:latin typeface="微软雅黑" panose="020B0503020204020204" charset="-122"/>
                  <a:ea typeface="微软雅黑" panose="020B0503020204020204" charset="-122"/>
                  <a:sym typeface="Wingdings" panose="05000000000000000000"/>
                </a:rPr>
                <a:t>根据实际生产环境可变更或添加</a:t>
              </a:r>
              <a:endParaRPr lang="en-US" altLang="ko-KR" sz="933" b="1" dirty="0">
                <a:solidFill>
                  <a:srgbClr val="0C4681"/>
                </a:solidFill>
                <a:latin typeface="微软雅黑" panose="020B0503020204020204" charset="-122"/>
                <a:ea typeface="微软雅黑" panose="020B0503020204020204" charset="-122"/>
              </a:endParaRPr>
            </a:p>
          </p:txBody>
        </p:sp>
        <p:sp>
          <p:nvSpPr>
            <p:cNvPr id="25" name="모서리가 둥근 직사각형 34">
              <a:extLst>
                <a:ext uri="{FF2B5EF4-FFF2-40B4-BE49-F238E27FC236}">
                  <a16:creationId xmlns:a16="http://schemas.microsoft.com/office/drawing/2014/main" id="{7B6F9C24-B746-477B-9435-A9708088551A}"/>
                </a:ext>
              </a:extLst>
            </p:cNvPr>
            <p:cNvSpPr/>
            <p:nvPr/>
          </p:nvSpPr>
          <p:spPr>
            <a:xfrm>
              <a:off x="2818429" y="3692166"/>
              <a:ext cx="2161753" cy="346054"/>
            </a:xfrm>
            <a:prstGeom prst="roundRect">
              <a:avLst>
                <a:gd name="adj" fmla="val 50000"/>
              </a:avLst>
            </a:prstGeom>
            <a:solidFill>
              <a:srgbClr val="2237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rPr>
                <a:t>系统管理模块</a:t>
              </a:r>
              <a:endParaRPr lang="ko-KR" altLang="en-US" sz="1400" b="1" dirty="0">
                <a:solidFill>
                  <a:schemeClr val="bg1"/>
                </a:solidFill>
                <a:latin typeface="微软雅黑" panose="020B0503020204020204" charset="-122"/>
                <a:ea typeface="微软雅黑" panose="020B0503020204020204" charset="-122"/>
              </a:endParaRPr>
            </a:p>
          </p:txBody>
        </p:sp>
        <p:sp>
          <p:nvSpPr>
            <p:cNvPr id="26" name="모서리가 둥근 직사각형 35">
              <a:extLst>
                <a:ext uri="{FF2B5EF4-FFF2-40B4-BE49-F238E27FC236}">
                  <a16:creationId xmlns:a16="http://schemas.microsoft.com/office/drawing/2014/main" id="{25778D88-8AFD-4CC6-AE23-B621AD2D30C4}"/>
                </a:ext>
              </a:extLst>
            </p:cNvPr>
            <p:cNvSpPr/>
            <p:nvPr/>
          </p:nvSpPr>
          <p:spPr>
            <a:xfrm>
              <a:off x="2828532" y="4101712"/>
              <a:ext cx="2148068" cy="3569019"/>
            </a:xfrm>
            <a:prstGeom prst="roundRect">
              <a:avLst>
                <a:gd name="adj" fmla="val 4174"/>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权限管理</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系统模块管理</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系统参数管理</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系统日志查询</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当前在线用户</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fontAlgn="ctr">
                <a:lnSpc>
                  <a:spcPct val="120000"/>
                </a:lnSpc>
                <a:spcBef>
                  <a:spcPts val="267"/>
                </a:spcBef>
              </a:pP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p:txBody>
        </p:sp>
        <p:sp>
          <p:nvSpPr>
            <p:cNvPr id="31" name="모서리가 둥근 직사각형 101">
              <a:extLst>
                <a:ext uri="{FF2B5EF4-FFF2-40B4-BE49-F238E27FC236}">
                  <a16:creationId xmlns:a16="http://schemas.microsoft.com/office/drawing/2014/main" id="{2BDB9D36-5B3C-40BA-9DF9-47F464631693}"/>
                </a:ext>
              </a:extLst>
            </p:cNvPr>
            <p:cNvSpPr/>
            <p:nvPr/>
          </p:nvSpPr>
          <p:spPr>
            <a:xfrm>
              <a:off x="5956760" y="3697075"/>
              <a:ext cx="2161752" cy="346053"/>
            </a:xfrm>
            <a:prstGeom prst="roundRect">
              <a:avLst>
                <a:gd name="adj" fmla="val 50000"/>
              </a:avLst>
            </a:prstGeom>
            <a:solidFill>
              <a:srgbClr val="2237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rPr>
                <a:t>接口平台模块</a:t>
              </a:r>
              <a:endParaRPr lang="ko-KR" altLang="en-US" sz="1400" b="1" dirty="0">
                <a:solidFill>
                  <a:schemeClr val="bg1"/>
                </a:solidFill>
                <a:latin typeface="微软雅黑" panose="020B0503020204020204" charset="-122"/>
                <a:ea typeface="微软雅黑" panose="020B0503020204020204" charset="-122"/>
              </a:endParaRPr>
            </a:p>
          </p:txBody>
        </p:sp>
        <p:sp>
          <p:nvSpPr>
            <p:cNvPr id="32" name="모서리가 둥근 직사각형 102">
              <a:extLst>
                <a:ext uri="{FF2B5EF4-FFF2-40B4-BE49-F238E27FC236}">
                  <a16:creationId xmlns:a16="http://schemas.microsoft.com/office/drawing/2014/main" id="{6729B284-7932-4A97-A46B-D7279F364A47}"/>
                </a:ext>
              </a:extLst>
            </p:cNvPr>
            <p:cNvSpPr/>
            <p:nvPr/>
          </p:nvSpPr>
          <p:spPr>
            <a:xfrm>
              <a:off x="5948518" y="4120651"/>
              <a:ext cx="2161752" cy="3569019"/>
            </a:xfrm>
            <a:prstGeom prst="roundRect">
              <a:avLst>
                <a:gd name="adj" fmla="val 4174"/>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周边系统接口</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设备接口</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移动平台接口</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p:txBody>
        </p:sp>
      </p:grpSp>
      <p:sp>
        <p:nvSpPr>
          <p:cNvPr id="39" name="모서리가 둥근 직사각형 34">
            <a:extLst>
              <a:ext uri="{FF2B5EF4-FFF2-40B4-BE49-F238E27FC236}">
                <a16:creationId xmlns:a16="http://schemas.microsoft.com/office/drawing/2014/main" id="{1F208AEF-7C88-4489-91C9-CBC3E16BEA77}"/>
              </a:ext>
            </a:extLst>
          </p:cNvPr>
          <p:cNvSpPr/>
          <p:nvPr/>
        </p:nvSpPr>
        <p:spPr>
          <a:xfrm>
            <a:off x="8760548" y="1211462"/>
            <a:ext cx="2066321" cy="331977"/>
          </a:xfrm>
          <a:prstGeom prst="roundRect">
            <a:avLst>
              <a:gd name="adj" fmla="val 50000"/>
            </a:avLst>
          </a:prstGeom>
          <a:solidFill>
            <a:srgbClr val="2237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rPr>
              <a:t>报表管理模块</a:t>
            </a:r>
            <a:endParaRPr lang="ko-KR" altLang="en-US" sz="1400" b="1" dirty="0">
              <a:solidFill>
                <a:schemeClr val="bg1"/>
              </a:solidFill>
              <a:latin typeface="微软雅黑" panose="020B0503020204020204" charset="-122"/>
              <a:ea typeface="微软雅黑" panose="020B0503020204020204" charset="-122"/>
            </a:endParaRPr>
          </a:p>
        </p:txBody>
      </p:sp>
      <p:sp>
        <p:nvSpPr>
          <p:cNvPr id="40" name="모서리가 둥근 직사각형 35">
            <a:extLst>
              <a:ext uri="{FF2B5EF4-FFF2-40B4-BE49-F238E27FC236}">
                <a16:creationId xmlns:a16="http://schemas.microsoft.com/office/drawing/2014/main" id="{673FEC13-0058-420E-ABFD-5F1E57169314}"/>
              </a:ext>
            </a:extLst>
          </p:cNvPr>
          <p:cNvSpPr/>
          <p:nvPr/>
        </p:nvSpPr>
        <p:spPr>
          <a:xfrm>
            <a:off x="8770206" y="1604348"/>
            <a:ext cx="2053240" cy="3517780"/>
          </a:xfrm>
          <a:prstGeom prst="roundRect">
            <a:avLst>
              <a:gd name="adj" fmla="val 4174"/>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fontAlgn="ctr">
              <a:lnSpc>
                <a:spcPct val="150000"/>
              </a:lnSpc>
              <a:spcBef>
                <a:spcPts val="267"/>
              </a:spcBef>
              <a:buFont typeface="Wingdings" panose="05000000000000000000" pitchFamily="2" charset="2"/>
              <a:buChar char="l"/>
            </a:pPr>
            <a:r>
              <a:rPr lang="zh-CN" altLang="en-US" sz="1333" dirty="0">
                <a:solidFill>
                  <a:prstClr val="black"/>
                </a:solidFill>
                <a:latin typeface="微软雅黑" panose="020B0503020204020204" charset="-122"/>
                <a:ea typeface="微软雅黑" panose="020B0503020204020204" charset="-122"/>
                <a:sym typeface="Wingdings" panose="05000000000000000000"/>
              </a:rPr>
              <a:t>物料追溯报表</a:t>
            </a:r>
            <a:endParaRPr lang="en-US" altLang="zh-CN" sz="1333"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333" dirty="0">
                <a:solidFill>
                  <a:prstClr val="black"/>
                </a:solidFill>
                <a:latin typeface="微软雅黑" panose="020B0503020204020204" charset="-122"/>
                <a:ea typeface="微软雅黑" panose="020B0503020204020204" charset="-122"/>
                <a:sym typeface="Wingdings" panose="05000000000000000000"/>
              </a:rPr>
              <a:t>过站记录报表</a:t>
            </a:r>
            <a:endParaRPr lang="en-US" altLang="zh-CN" sz="1333"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333" dirty="0">
                <a:solidFill>
                  <a:prstClr val="black"/>
                </a:solidFill>
                <a:latin typeface="微软雅黑" panose="020B0503020204020204" charset="-122"/>
                <a:ea typeface="微软雅黑" panose="020B0503020204020204" charset="-122"/>
                <a:sym typeface="Wingdings" panose="05000000000000000000"/>
              </a:rPr>
              <a:t>良率分析报表</a:t>
            </a:r>
            <a:endParaRPr lang="en-US" altLang="zh-CN" sz="1333"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en-US" altLang="zh-CN" sz="1333" dirty="0">
                <a:solidFill>
                  <a:prstClr val="black"/>
                </a:solidFill>
                <a:latin typeface="微软雅黑" panose="020B0503020204020204" charset="-122"/>
                <a:ea typeface="微软雅黑" panose="020B0503020204020204" charset="-122"/>
                <a:sym typeface="Wingdings" panose="05000000000000000000"/>
              </a:rPr>
              <a:t>Hold</a:t>
            </a:r>
            <a:r>
              <a:rPr lang="zh-CN" altLang="en-US" sz="1333" dirty="0">
                <a:solidFill>
                  <a:prstClr val="black"/>
                </a:solidFill>
                <a:latin typeface="微软雅黑" panose="020B0503020204020204" charset="-122"/>
                <a:ea typeface="微软雅黑" panose="020B0503020204020204" charset="-122"/>
                <a:sym typeface="Wingdings" panose="05000000000000000000"/>
              </a:rPr>
              <a:t>报表</a:t>
            </a:r>
            <a:endParaRPr lang="en-US" altLang="zh-CN" sz="1333"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333" dirty="0">
                <a:solidFill>
                  <a:prstClr val="black"/>
                </a:solidFill>
                <a:latin typeface="微软雅黑" panose="020B0503020204020204" charset="-122"/>
                <a:ea typeface="微软雅黑" panose="020B0503020204020204" charset="-122"/>
                <a:sym typeface="Wingdings" panose="05000000000000000000"/>
              </a:rPr>
              <a:t>各工序良率报表</a:t>
            </a:r>
            <a:endParaRPr lang="en-US" altLang="zh-CN" sz="1333"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333" dirty="0">
                <a:solidFill>
                  <a:prstClr val="black"/>
                </a:solidFill>
                <a:latin typeface="微软雅黑" panose="020B0503020204020204" charset="-122"/>
                <a:ea typeface="微软雅黑" panose="020B0503020204020204" charset="-122"/>
                <a:sym typeface="Wingdings" panose="05000000000000000000"/>
              </a:rPr>
              <a:t>工单综合报表</a:t>
            </a:r>
            <a:endParaRPr lang="en-US" altLang="zh-CN" sz="1333" dirty="0">
              <a:solidFill>
                <a:prstClr val="black"/>
              </a:solidFill>
              <a:latin typeface="微软雅黑" panose="020B0503020204020204" charset="-122"/>
              <a:ea typeface="微软雅黑" panose="020B0503020204020204" charset="-122"/>
              <a:sym typeface="Wingdings" panose="05000000000000000000"/>
            </a:endParaRPr>
          </a:p>
          <a:p>
            <a:pPr fontAlgn="ctr">
              <a:lnSpc>
                <a:spcPct val="120000"/>
              </a:lnSpc>
              <a:spcBef>
                <a:spcPts val="267"/>
              </a:spcBef>
            </a:pP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p:txBody>
      </p:sp>
      <p:sp>
        <p:nvSpPr>
          <p:cNvPr id="21" name="모서리가 둥근 직사각형 101">
            <a:extLst>
              <a:ext uri="{FF2B5EF4-FFF2-40B4-BE49-F238E27FC236}">
                <a16:creationId xmlns:a16="http://schemas.microsoft.com/office/drawing/2014/main" id="{236C6542-31E9-4665-919F-F20CFC931BF7}"/>
              </a:ext>
            </a:extLst>
          </p:cNvPr>
          <p:cNvSpPr/>
          <p:nvPr/>
        </p:nvSpPr>
        <p:spPr>
          <a:xfrm>
            <a:off x="225169" y="1211462"/>
            <a:ext cx="2066321" cy="337258"/>
          </a:xfrm>
          <a:prstGeom prst="roundRect">
            <a:avLst>
              <a:gd name="adj" fmla="val 50000"/>
            </a:avLst>
          </a:prstGeom>
          <a:solidFill>
            <a:srgbClr val="2237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charset="-122"/>
                <a:ea typeface="微软雅黑" panose="020B0503020204020204" charset="-122"/>
              </a:rPr>
              <a:t>库存管理模块</a:t>
            </a:r>
            <a:endParaRPr lang="ko-KR" altLang="en-US" sz="1400" b="1" dirty="0">
              <a:solidFill>
                <a:schemeClr val="bg1"/>
              </a:solidFill>
              <a:latin typeface="微软雅黑" panose="020B0503020204020204" charset="-122"/>
              <a:ea typeface="微软雅黑" panose="020B0503020204020204" charset="-122"/>
            </a:endParaRPr>
          </a:p>
        </p:txBody>
      </p:sp>
      <p:sp>
        <p:nvSpPr>
          <p:cNvPr id="22" name="모서리가 둥근 직사각형 102">
            <a:extLst>
              <a:ext uri="{FF2B5EF4-FFF2-40B4-BE49-F238E27FC236}">
                <a16:creationId xmlns:a16="http://schemas.microsoft.com/office/drawing/2014/main" id="{38F060FF-9D32-46EB-86DA-2584C2323B8C}"/>
              </a:ext>
            </a:extLst>
          </p:cNvPr>
          <p:cNvSpPr/>
          <p:nvPr/>
        </p:nvSpPr>
        <p:spPr>
          <a:xfrm>
            <a:off x="225068" y="1604615"/>
            <a:ext cx="2066118" cy="3446271"/>
          </a:xfrm>
          <a:prstGeom prst="roundRect">
            <a:avLst>
              <a:gd name="adj" fmla="val 4174"/>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工单入库</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库存查询</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不良品报废</a:t>
            </a:r>
            <a:endParaRPr lang="en-US" altLang="zh-CN" sz="1400" dirty="0">
              <a:solidFill>
                <a:prstClr val="black"/>
              </a:solidFill>
              <a:latin typeface="微软雅黑" panose="020B0503020204020204" charset="-122"/>
              <a:ea typeface="微软雅黑" panose="020B0503020204020204" charset="-122"/>
              <a:sym typeface="Wingdings" panose="05000000000000000000"/>
            </a:endParaRPr>
          </a:p>
          <a:p>
            <a:pPr marL="285750" indent="-285750" fontAlgn="ctr">
              <a:lnSpc>
                <a:spcPct val="150000"/>
              </a:lnSpc>
              <a:spcBef>
                <a:spcPts val="267"/>
              </a:spcBef>
              <a:buFont typeface="Wingdings" panose="05000000000000000000" pitchFamily="2" charset="2"/>
              <a:buChar char="l"/>
            </a:pPr>
            <a:r>
              <a:rPr lang="zh-CN" altLang="en-US" sz="1400" dirty="0">
                <a:solidFill>
                  <a:prstClr val="black"/>
                </a:solidFill>
                <a:latin typeface="微软雅黑" panose="020B0503020204020204" charset="-122"/>
                <a:ea typeface="微软雅黑" panose="020B0503020204020204" charset="-122"/>
                <a:sym typeface="Wingdings" panose="05000000000000000000"/>
              </a:rPr>
              <a:t>不良品入库</a:t>
            </a:r>
          </a:p>
        </p:txBody>
      </p:sp>
    </p:spTree>
    <p:extLst>
      <p:ext uri="{BB962C8B-B14F-4D97-AF65-F5344CB8AC3E}">
        <p14:creationId xmlns:p14="http://schemas.microsoft.com/office/powerpoint/2010/main" val="258588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0" name="AutoShape 29" descr="http://img0.imgtn.bdimg.com/it/u=1774698600,3355983430&amp;fm=21&amp;gp=0.jpg">
            <a:extLst>
              <a:ext uri="{FF2B5EF4-FFF2-40B4-BE49-F238E27FC236}">
                <a16:creationId xmlns:a16="http://schemas.microsoft.com/office/drawing/2014/main" id="{3D9B2BD4-06B9-4E1E-92CA-0DE751428B09}"/>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21" name="AutoShape 31" descr="http://img0.imgtn.bdimg.com/it/u=1774698600,3355983430&amp;fm=21&amp;gp=0.jpg">
            <a:extLst>
              <a:ext uri="{FF2B5EF4-FFF2-40B4-BE49-F238E27FC236}">
                <a16:creationId xmlns:a16="http://schemas.microsoft.com/office/drawing/2014/main" id="{D616D0B9-55DE-4E28-B164-C2C7B283A735}"/>
              </a:ext>
            </a:extLst>
          </p:cNvPr>
          <p:cNvSpPr>
            <a:spLocks noChangeAspect="1" noChangeArrowheads="1"/>
          </p:cNvSpPr>
          <p:nvPr/>
        </p:nvSpPr>
        <p:spPr bwMode="auto">
          <a:xfrm>
            <a:off x="207433" y="-142602"/>
            <a:ext cx="406400" cy="3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en-US" altLang="zh-CN">
              <a:solidFill>
                <a:srgbClr val="000000"/>
              </a:solidFill>
              <a:latin typeface="Arial" panose="020B0604020202020204"/>
              <a:ea typeface="微软雅黑" panose="020B0503020204020204" pitchFamily="34" charset="-122"/>
              <a:cs typeface="+mn-ea"/>
              <a:sym typeface="Arial" panose="020B0604020202020204"/>
            </a:endParaRPr>
          </a:p>
        </p:txBody>
      </p:sp>
      <p:sp>
        <p:nvSpPr>
          <p:cNvPr id="164" name="矩形 163">
            <a:extLst>
              <a:ext uri="{FF2B5EF4-FFF2-40B4-BE49-F238E27FC236}">
                <a16:creationId xmlns:a16="http://schemas.microsoft.com/office/drawing/2014/main" id="{D8BFFA55-997F-45FF-AE80-ED6751C94FBE}"/>
              </a:ext>
            </a:extLst>
          </p:cNvPr>
          <p:cNvSpPr/>
          <p:nvPr/>
        </p:nvSpPr>
        <p:spPr>
          <a:xfrm>
            <a:off x="1746648" y="17930"/>
            <a:ext cx="7888602" cy="8563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5" name="任意多边形 9">
            <a:extLst>
              <a:ext uri="{FF2B5EF4-FFF2-40B4-BE49-F238E27FC236}">
                <a16:creationId xmlns:a16="http://schemas.microsoft.com/office/drawing/2014/main" id="{98092369-FDFB-4774-8E8D-DD6F9D739F83}"/>
              </a:ext>
            </a:extLst>
          </p:cNvPr>
          <p:cNvSpPr/>
          <p:nvPr/>
        </p:nvSpPr>
        <p:spPr>
          <a:xfrm>
            <a:off x="-2" y="17930"/>
            <a:ext cx="2455090" cy="856317"/>
          </a:xfrm>
          <a:custGeom>
            <a:avLst/>
            <a:gdLst>
              <a:gd name="connsiteX0" fmla="*/ 0 w 3596749"/>
              <a:gd name="connsiteY0" fmla="*/ 0 h 1268414"/>
              <a:gd name="connsiteX1" fmla="*/ 299302 w 3596749"/>
              <a:gd name="connsiteY1" fmla="*/ 0 h 1268414"/>
              <a:gd name="connsiteX2" fmla="*/ 795613 w 3596749"/>
              <a:gd name="connsiteY2" fmla="*/ 0 h 1268414"/>
              <a:gd name="connsiteX3" fmla="*/ 806567 w 3596749"/>
              <a:gd name="connsiteY3" fmla="*/ 0 h 1268414"/>
              <a:gd name="connsiteX4" fmla="*/ 1105869 w 3596749"/>
              <a:gd name="connsiteY4" fmla="*/ 0 h 1268414"/>
              <a:gd name="connsiteX5" fmla="*/ 1252078 w 3596749"/>
              <a:gd name="connsiteY5" fmla="*/ 0 h 1268414"/>
              <a:gd name="connsiteX6" fmla="*/ 1602180 w 3596749"/>
              <a:gd name="connsiteY6" fmla="*/ 0 h 1268414"/>
              <a:gd name="connsiteX7" fmla="*/ 1708543 w 3596749"/>
              <a:gd name="connsiteY7" fmla="*/ 0 h 1268414"/>
              <a:gd name="connsiteX8" fmla="*/ 2042864 w 3596749"/>
              <a:gd name="connsiteY8" fmla="*/ 0 h 1268414"/>
              <a:gd name="connsiteX9" fmla="*/ 2058645 w 3596749"/>
              <a:gd name="connsiteY9" fmla="*/ 0 h 1268414"/>
              <a:gd name="connsiteX10" fmla="*/ 2515110 w 3596749"/>
              <a:gd name="connsiteY10" fmla="*/ 0 h 1268414"/>
              <a:gd name="connsiteX11" fmla="*/ 2849431 w 3596749"/>
              <a:gd name="connsiteY11" fmla="*/ 0 h 1268414"/>
              <a:gd name="connsiteX12" fmla="*/ 3596749 w 3596749"/>
              <a:gd name="connsiteY12" fmla="*/ 747318 h 1268414"/>
              <a:gd name="connsiteX13" fmla="*/ 3075653 w 3596749"/>
              <a:gd name="connsiteY13" fmla="*/ 1268414 h 1268414"/>
              <a:gd name="connsiteX14" fmla="*/ 2744509 w 3596749"/>
              <a:gd name="connsiteY14" fmla="*/ 1268414 h 1268414"/>
              <a:gd name="connsiteX15" fmla="*/ 2359995 w 3596749"/>
              <a:gd name="connsiteY15" fmla="*/ 1268414 h 1268414"/>
              <a:gd name="connsiteX16" fmla="*/ 2288044 w 3596749"/>
              <a:gd name="connsiteY16" fmla="*/ 1268414 h 1268414"/>
              <a:gd name="connsiteX17" fmla="*/ 2269086 w 3596749"/>
              <a:gd name="connsiteY17" fmla="*/ 1268414 h 1268414"/>
              <a:gd name="connsiteX18" fmla="*/ 2018799 w 3596749"/>
              <a:gd name="connsiteY18" fmla="*/ 1268414 h 1268414"/>
              <a:gd name="connsiteX19" fmla="*/ 1937942 w 3596749"/>
              <a:gd name="connsiteY19" fmla="*/ 1268414 h 1268414"/>
              <a:gd name="connsiteX20" fmla="*/ 1831579 w 3596749"/>
              <a:gd name="connsiteY20" fmla="*/ 1268414 h 1268414"/>
              <a:gd name="connsiteX21" fmla="*/ 1562334 w 3596749"/>
              <a:gd name="connsiteY21" fmla="*/ 1268414 h 1268414"/>
              <a:gd name="connsiteX22" fmla="*/ 1553428 w 3596749"/>
              <a:gd name="connsiteY22" fmla="*/ 1268414 h 1268414"/>
              <a:gd name="connsiteX23" fmla="*/ 1532278 w 3596749"/>
              <a:gd name="connsiteY23" fmla="*/ 1268414 h 1268414"/>
              <a:gd name="connsiteX24" fmla="*/ 1481477 w 3596749"/>
              <a:gd name="connsiteY24" fmla="*/ 1268414 h 1268414"/>
              <a:gd name="connsiteX25" fmla="*/ 1212232 w 3596749"/>
              <a:gd name="connsiteY25" fmla="*/ 1268414 h 1268414"/>
              <a:gd name="connsiteX26" fmla="*/ 1105869 w 3596749"/>
              <a:gd name="connsiteY26" fmla="*/ 1268414 h 1268414"/>
              <a:gd name="connsiteX27" fmla="*/ 1025012 w 3596749"/>
              <a:gd name="connsiteY27" fmla="*/ 1268414 h 1268414"/>
              <a:gd name="connsiteX28" fmla="*/ 806567 w 3596749"/>
              <a:gd name="connsiteY28" fmla="*/ 1268414 h 1268414"/>
              <a:gd name="connsiteX29" fmla="*/ 755767 w 3596749"/>
              <a:gd name="connsiteY29" fmla="*/ 1268414 h 1268414"/>
              <a:gd name="connsiteX30" fmla="*/ 725711 w 3596749"/>
              <a:gd name="connsiteY30" fmla="*/ 1268414 h 1268414"/>
              <a:gd name="connsiteX31" fmla="*/ 299302 w 3596749"/>
              <a:gd name="connsiteY31" fmla="*/ 1268414 h 1268414"/>
              <a:gd name="connsiteX32" fmla="*/ 0 w 3596749"/>
              <a:gd name="connsiteY32" fmla="*/ 1268414 h 12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6749" h="1268414">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rgbClr val="22374C"/>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7" name="文本框 166">
            <a:extLst>
              <a:ext uri="{FF2B5EF4-FFF2-40B4-BE49-F238E27FC236}">
                <a16:creationId xmlns:a16="http://schemas.microsoft.com/office/drawing/2014/main" id="{27E64C3B-E0A6-4E41-913B-EC783832798B}"/>
              </a:ext>
            </a:extLst>
          </p:cNvPr>
          <p:cNvSpPr txBox="1"/>
          <p:nvPr/>
        </p:nvSpPr>
        <p:spPr>
          <a:xfrm>
            <a:off x="-75476" y="224108"/>
            <a:ext cx="2455090" cy="507831"/>
          </a:xfrm>
          <a:prstGeom prst="rect">
            <a:avLst/>
          </a:prstGeom>
          <a:noFill/>
        </p:spPr>
        <p:txBody>
          <a:bodyPr wrap="square" rtlCol="0">
            <a:spAutoFit/>
            <a:scene3d>
              <a:camera prst="orthographicFront"/>
              <a:lightRig rig="threePt" dir="t"/>
            </a:scene3d>
            <a:sp3d contourW="12700"/>
          </a:bodyPr>
          <a:lstStyle/>
          <a:p>
            <a:pPr algn="ctr" defTabSz="685800"/>
            <a:r>
              <a:rPr lang="zh-CN" altLang="en-US" sz="2700" b="1" dirty="0">
                <a:solidFill>
                  <a:prstClr val="white"/>
                </a:solidFill>
                <a:latin typeface="微软雅黑"/>
                <a:ea typeface="微软雅黑"/>
                <a:cs typeface="经典综艺体简" panose="02010609000101010101" pitchFamily="49" charset="-122"/>
              </a:rPr>
              <a:t>基础数据</a:t>
            </a:r>
          </a:p>
        </p:txBody>
      </p:sp>
      <p:sp>
        <p:nvSpPr>
          <p:cNvPr id="28" name="내용 개체 틀 2">
            <a:extLst>
              <a:ext uri="{FF2B5EF4-FFF2-40B4-BE49-F238E27FC236}">
                <a16:creationId xmlns:a16="http://schemas.microsoft.com/office/drawing/2014/main" id="{B5B2E41D-1489-496F-82A3-CDBAFA1DA9B9}"/>
              </a:ext>
            </a:extLst>
          </p:cNvPr>
          <p:cNvSpPr txBox="1"/>
          <p:nvPr/>
        </p:nvSpPr>
        <p:spPr bwMode="auto">
          <a:xfrm>
            <a:off x="108492" y="1386024"/>
            <a:ext cx="7008946" cy="4647947"/>
          </a:xfrm>
          <a:prstGeom prst="rect">
            <a:avLst/>
          </a:prstGeom>
          <a:solidFill>
            <a:srgbClr val="FFFFFF"/>
          </a:solidFill>
          <a:ln w="9525">
            <a:solidFill>
              <a:srgbClr val="ADBECB"/>
            </a:solidFill>
            <a:miter lim="800000"/>
          </a:ln>
        </p:spPr>
        <p:txBody>
          <a:bodyPr/>
          <a:lstStyle/>
          <a:p>
            <a:pPr marL="355600"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仓库管理：</a:t>
            </a:r>
            <a:r>
              <a:rPr lang="zh-CN" altLang="en-US" sz="1400" dirty="0">
                <a:solidFill>
                  <a:srgbClr val="126078"/>
                </a:solidFill>
                <a:latin typeface="华文楷体" panose="02010600040101010101" pitchFamily="2" charset="-122"/>
                <a:ea typeface="华文楷体" panose="02010600040101010101" pitchFamily="2" charset="-122"/>
              </a:rPr>
              <a:t>用户可以定义仓库的基本信息，包括：仓库类型</a:t>
            </a:r>
            <a:r>
              <a:rPr lang="en-US" altLang="zh-CN" sz="1400" dirty="0">
                <a:solidFill>
                  <a:srgbClr val="126078"/>
                </a:solidFill>
                <a:latin typeface="华文楷体" panose="02010600040101010101" pitchFamily="2" charset="-122"/>
                <a:ea typeface="华文楷体" panose="02010600040101010101" pitchFamily="2" charset="-122"/>
              </a:rPr>
              <a:t>(</a:t>
            </a:r>
            <a:r>
              <a:rPr lang="zh-CN" altLang="en-US" sz="1400" dirty="0">
                <a:solidFill>
                  <a:srgbClr val="126078"/>
                </a:solidFill>
                <a:latin typeface="华文楷体" panose="02010600040101010101" pitchFamily="2" charset="-122"/>
                <a:ea typeface="华文楷体" panose="02010600040101010101" pitchFamily="2" charset="-122"/>
              </a:rPr>
              <a:t>成品，半成品，原材料，包材，等等</a:t>
            </a:r>
            <a:r>
              <a:rPr lang="en-US" altLang="zh-CN" sz="1400" dirty="0">
                <a:solidFill>
                  <a:srgbClr val="126078"/>
                </a:solidFill>
                <a:latin typeface="华文楷体" panose="02010600040101010101" pitchFamily="2" charset="-122"/>
                <a:ea typeface="华文楷体" panose="02010600040101010101" pitchFamily="2" charset="-122"/>
              </a:rPr>
              <a:t>)</a:t>
            </a:r>
            <a:r>
              <a:rPr lang="zh-CN" altLang="en-US" sz="1400" dirty="0">
                <a:solidFill>
                  <a:srgbClr val="126078"/>
                </a:solidFill>
                <a:latin typeface="华文楷体" panose="02010600040101010101" pitchFamily="2" charset="-122"/>
                <a:ea typeface="华文楷体" panose="02010600040101010101" pitchFamily="2" charset="-122"/>
              </a:rPr>
              <a:t>，有效状态，等等。</a:t>
            </a:r>
            <a:endParaRPr lang="en-US" altLang="zh-CN" sz="1400" dirty="0">
              <a:solidFill>
                <a:srgbClr val="126078"/>
              </a:solidFill>
              <a:latin typeface="华文楷体" panose="02010600040101010101" pitchFamily="2" charset="-122"/>
              <a:ea typeface="华文楷体" panose="02010600040101010101" pitchFamily="2" charset="-122"/>
            </a:endParaRPr>
          </a:p>
          <a:p>
            <a:pPr marL="355600"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不良代码：</a:t>
            </a:r>
            <a:r>
              <a:rPr lang="zh-CN" altLang="en-US" sz="1400" dirty="0">
                <a:solidFill>
                  <a:srgbClr val="126078"/>
                </a:solidFill>
                <a:latin typeface="华文楷体" panose="02010600040101010101" pitchFamily="2" charset="-122"/>
                <a:ea typeface="华文楷体" panose="02010600040101010101" pitchFamily="2" charset="-122"/>
              </a:rPr>
              <a:t>用户可以定义不良代码的基本信息，包括：不良代码组，不良类型，是否可返修，等等。不良代码可以通过</a:t>
            </a:r>
            <a:r>
              <a:rPr lang="en-US" altLang="zh-CN" sz="1400" dirty="0">
                <a:solidFill>
                  <a:srgbClr val="126078"/>
                </a:solidFill>
                <a:latin typeface="华文楷体" panose="02010600040101010101" pitchFamily="2" charset="-122"/>
                <a:ea typeface="华文楷体" panose="02010600040101010101" pitchFamily="2" charset="-122"/>
              </a:rPr>
              <a:t>ERP</a:t>
            </a:r>
            <a:r>
              <a:rPr lang="zh-CN" altLang="en-US" sz="1400" dirty="0">
                <a:solidFill>
                  <a:srgbClr val="126078"/>
                </a:solidFill>
                <a:latin typeface="华文楷体" panose="02010600040101010101" pitchFamily="2" charset="-122"/>
                <a:ea typeface="华文楷体" panose="02010600040101010101" pitchFamily="2" charset="-122"/>
              </a:rPr>
              <a:t>系统同步，也可以</a:t>
            </a:r>
            <a:r>
              <a:rPr lang="en-US" altLang="zh-CN" sz="1400" dirty="0">
                <a:solidFill>
                  <a:srgbClr val="126078"/>
                </a:solidFill>
                <a:latin typeface="华文楷体" panose="02010600040101010101" pitchFamily="2" charset="-122"/>
                <a:ea typeface="华文楷体" panose="02010600040101010101" pitchFamily="2" charset="-122"/>
              </a:rPr>
              <a:t>MES</a:t>
            </a:r>
            <a:r>
              <a:rPr lang="zh-CN" altLang="en-US" sz="1400" dirty="0">
                <a:solidFill>
                  <a:srgbClr val="126078"/>
                </a:solidFill>
                <a:latin typeface="华文楷体" panose="02010600040101010101" pitchFamily="2" charset="-122"/>
                <a:ea typeface="华文楷体" panose="02010600040101010101" pitchFamily="2" charset="-122"/>
              </a:rPr>
              <a:t>系统中手动创建。</a:t>
            </a:r>
            <a:endParaRPr lang="en-US" altLang="zh-CN" sz="1400" dirty="0">
              <a:solidFill>
                <a:srgbClr val="126078"/>
              </a:solidFill>
              <a:latin typeface="华文楷体" panose="02010600040101010101" pitchFamily="2" charset="-122"/>
              <a:ea typeface="华文楷体" panose="02010600040101010101" pitchFamily="2" charset="-122"/>
            </a:endParaRPr>
          </a:p>
          <a:p>
            <a:pPr marL="355600"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工序管理：</a:t>
            </a:r>
            <a:r>
              <a:rPr lang="zh-CN" altLang="en-US" sz="1400" dirty="0">
                <a:solidFill>
                  <a:srgbClr val="126078"/>
                </a:solidFill>
                <a:latin typeface="华文楷体" panose="02010600040101010101" pitchFamily="2" charset="-122"/>
                <a:ea typeface="华文楷体" panose="02010600040101010101" pitchFamily="2" charset="-122"/>
              </a:rPr>
              <a:t>用户可以定义工序的基本信息，包括工序名称，工序类型，工序所属的工作中心，工序的机台参数设置，等等。</a:t>
            </a:r>
            <a:endParaRPr lang="en-US" altLang="zh-CN" sz="1400" dirty="0">
              <a:solidFill>
                <a:srgbClr val="126078"/>
              </a:solidFill>
              <a:latin typeface="华文楷体" panose="02010600040101010101" pitchFamily="2" charset="-122"/>
              <a:ea typeface="华文楷体" panose="02010600040101010101" pitchFamily="2" charset="-122"/>
            </a:endParaRPr>
          </a:p>
          <a:p>
            <a:pPr marL="355600"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工作中心管理：</a:t>
            </a:r>
            <a:r>
              <a:rPr lang="zh-CN" altLang="en-US" sz="1400" dirty="0">
                <a:solidFill>
                  <a:srgbClr val="126078"/>
                </a:solidFill>
                <a:latin typeface="华文楷体" panose="02010600040101010101" pitchFamily="2" charset="-122"/>
                <a:ea typeface="华文楷体" panose="02010600040101010101" pitchFamily="2" charset="-122"/>
              </a:rPr>
              <a:t>用户可以定义工作中心的基本信息，包括工作中心名称，类型，最大产能，标准产能，等等。</a:t>
            </a:r>
            <a:endParaRPr lang="en-US" altLang="zh-CN" sz="1400" dirty="0">
              <a:solidFill>
                <a:srgbClr val="126078"/>
              </a:solidFill>
              <a:latin typeface="华文楷体" panose="02010600040101010101" pitchFamily="2" charset="-122"/>
              <a:ea typeface="华文楷体" panose="02010600040101010101" pitchFamily="2" charset="-122"/>
            </a:endParaRPr>
          </a:p>
          <a:p>
            <a:pPr marL="355600"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包装参数：</a:t>
            </a:r>
            <a:r>
              <a:rPr lang="zh-CN" altLang="en-US" sz="1400" dirty="0">
                <a:solidFill>
                  <a:srgbClr val="126078"/>
                </a:solidFill>
                <a:latin typeface="华文楷体" panose="02010600040101010101" pitchFamily="2" charset="-122"/>
                <a:ea typeface="华文楷体" panose="02010600040101010101" pitchFamily="2" charset="-122"/>
              </a:rPr>
              <a:t>用户可以定义包装参数的基本信息，包括品号，产品规格，包装类型，包装数量，等等。</a:t>
            </a:r>
            <a:endParaRPr lang="en-US" altLang="zh-CN" sz="1400" dirty="0">
              <a:solidFill>
                <a:srgbClr val="126078"/>
              </a:solidFill>
              <a:latin typeface="华文楷体" panose="02010600040101010101" pitchFamily="2" charset="-122"/>
              <a:ea typeface="华文楷体" panose="02010600040101010101" pitchFamily="2" charset="-122"/>
            </a:endParaRPr>
          </a:p>
          <a:p>
            <a:pPr marL="355600" indent="-173355">
              <a:lnSpc>
                <a:spcPct val="150000"/>
              </a:lnSpc>
              <a:spcAft>
                <a:spcPts val="600"/>
              </a:spcAft>
              <a:buFont typeface="Arial" panose="020B0604020202020204" pitchFamily="34" charset="0"/>
              <a:buChar char="•"/>
            </a:pPr>
            <a:r>
              <a:rPr lang="zh-CN" altLang="en-US" sz="1400" b="1" dirty="0">
                <a:solidFill>
                  <a:srgbClr val="126078"/>
                </a:solidFill>
                <a:latin typeface="华文楷体" panose="02010600040101010101" pitchFamily="2" charset="-122"/>
                <a:ea typeface="华文楷体" panose="02010600040101010101" pitchFamily="2" charset="-122"/>
              </a:rPr>
              <a:t>工艺路线：</a:t>
            </a:r>
            <a:r>
              <a:rPr lang="zh-CN" altLang="en-US" sz="1400" dirty="0">
                <a:solidFill>
                  <a:srgbClr val="126078"/>
                </a:solidFill>
                <a:latin typeface="华文楷体" panose="02010600040101010101" pitchFamily="2" charset="-122"/>
                <a:ea typeface="华文楷体" panose="02010600040101010101" pitchFamily="2" charset="-122"/>
              </a:rPr>
              <a:t>用户可以定义工艺路线的基本信息，包括加工工序，加工顺序，是否关键工序，是否报工，过站类型，等等。</a:t>
            </a:r>
            <a:endParaRPr lang="en-US" altLang="zh-CN" sz="1400" b="1" dirty="0">
              <a:solidFill>
                <a:srgbClr val="126078"/>
              </a:solidFill>
              <a:latin typeface="华文楷体" panose="02010600040101010101" pitchFamily="2" charset="-122"/>
              <a:ea typeface="华文楷体" panose="02010600040101010101" pitchFamily="2" charset="-122"/>
            </a:endParaRPr>
          </a:p>
          <a:p>
            <a:pPr marL="355600" indent="-173355">
              <a:lnSpc>
                <a:spcPct val="200000"/>
              </a:lnSpc>
              <a:spcAft>
                <a:spcPts val="600"/>
              </a:spcAft>
              <a:buFont typeface="Arial" panose="020B0604020202020204" pitchFamily="34" charset="0"/>
              <a:buChar char="•"/>
            </a:pPr>
            <a:endParaRPr lang="en-US" altLang="zh-CN" sz="1200" b="1" dirty="0">
              <a:solidFill>
                <a:srgbClr val="126078"/>
              </a:solidFill>
              <a:latin typeface="华文楷体" panose="02010600040101010101" pitchFamily="2" charset="-122"/>
              <a:ea typeface="华文楷体" panose="02010600040101010101" pitchFamily="2" charset="-122"/>
            </a:endParaRPr>
          </a:p>
          <a:p>
            <a:pPr marL="182245">
              <a:lnSpc>
                <a:spcPts val="1800"/>
              </a:lnSpc>
              <a:spcAft>
                <a:spcPts val="600"/>
              </a:spcAft>
            </a:pPr>
            <a:endParaRPr lang="en-US" altLang="zh-CN" sz="1200" dirty="0">
              <a:solidFill>
                <a:srgbClr val="126078"/>
              </a:solidFill>
              <a:latin typeface="华文楷体" panose="02010600040101010101" pitchFamily="2" charset="-122"/>
              <a:ea typeface="华文楷体" panose="02010600040101010101" pitchFamily="2" charset="-122"/>
            </a:endParaRPr>
          </a:p>
          <a:p>
            <a:pPr>
              <a:lnSpc>
                <a:spcPts val="1800"/>
              </a:lnSpc>
              <a:spcAft>
                <a:spcPts val="600"/>
              </a:spcAft>
            </a:pPr>
            <a:r>
              <a:rPr lang="en-US" altLang="zh-CN" sz="1200" dirty="0">
                <a:latin typeface="华文楷体" panose="02010600040101010101" pitchFamily="2" charset="-122"/>
                <a:ea typeface="华文楷体" panose="02010600040101010101" pitchFamily="2" charset="-122"/>
              </a:rPr>
              <a:t> </a:t>
            </a:r>
            <a:endParaRPr lang="zh-CN" altLang="zh-CN" sz="1200" dirty="0">
              <a:latin typeface="华文楷体" panose="02010600040101010101" pitchFamily="2" charset="-122"/>
              <a:ea typeface="华文楷体" panose="02010600040101010101" pitchFamily="2" charset="-122"/>
            </a:endParaRPr>
          </a:p>
          <a:p>
            <a:pPr marL="177800">
              <a:lnSpc>
                <a:spcPts val="1800"/>
              </a:lnSpc>
              <a:spcAft>
                <a:spcPts val="600"/>
              </a:spcAft>
            </a:pPr>
            <a:endParaRPr lang="zh-CN" altLang="zh-CN" sz="1200" dirty="0">
              <a:latin typeface="微软雅黑" panose="020B0503020204020204" pitchFamily="34" charset="-122"/>
              <a:ea typeface="微软雅黑" panose="020B0503020204020204" pitchFamily="34" charset="-122"/>
            </a:endParaRPr>
          </a:p>
          <a:p>
            <a:pPr marL="450850" lvl="0" indent="-273050">
              <a:lnSpc>
                <a:spcPts val="1800"/>
              </a:lnSpc>
              <a:spcAft>
                <a:spcPts val="600"/>
              </a:spcAft>
              <a:buFont typeface="Wingdings" panose="05000000000000000000" pitchFamily="2" charset="2"/>
              <a:buChar char="n"/>
            </a:pPr>
            <a:endParaRPr lang="en-US" altLang="zh-CN" sz="1200" dirty="0">
              <a:latin typeface="微软雅黑" panose="020B0503020204020204" pitchFamily="34" charset="-122"/>
              <a:ea typeface="微软雅黑" panose="020B0503020204020204" pitchFamily="34" charset="-122"/>
            </a:endParaRPr>
          </a:p>
          <a:p>
            <a:pPr marL="450850" lvl="0" indent="-273050">
              <a:lnSpc>
                <a:spcPts val="1800"/>
              </a:lnSpc>
              <a:spcAft>
                <a:spcPts val="600"/>
              </a:spcAft>
              <a:buFont typeface="Wingdings" panose="05000000000000000000" pitchFamily="2" charset="2"/>
              <a:buChar char="n"/>
            </a:pPr>
            <a:endParaRPr lang="en-US" altLang="zh-CN" sz="1200" dirty="0">
              <a:latin typeface="微软雅黑" panose="020B0503020204020204" pitchFamily="34" charset="-122"/>
              <a:ea typeface="微软雅黑" panose="020B0503020204020204" pitchFamily="34" charset="-122"/>
            </a:endParaRPr>
          </a:p>
          <a:p>
            <a:pPr lvl="0">
              <a:lnSpc>
                <a:spcPts val="1800"/>
              </a:lnSpc>
              <a:spcAft>
                <a:spcPts val="600"/>
              </a:spcAft>
            </a:pPr>
            <a:endParaRPr lang="zh-CN"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a:lnSpc>
                <a:spcPts val="1800"/>
              </a:lnSpc>
              <a:spcAft>
                <a:spcPts val="600"/>
              </a:spcAft>
            </a:pPr>
            <a:endParaRPr lang="en-US" altLang="zh-CN" sz="1200" dirty="0">
              <a:latin typeface="微软雅黑" panose="020B0503020204020204" pitchFamily="34" charset="-122"/>
              <a:ea typeface="微软雅黑" panose="020B0503020204020204" pitchFamily="34" charset="-122"/>
            </a:endParaRPr>
          </a:p>
          <a:p>
            <a:pPr marL="633095" marR="0" lvl="2" indent="-175895" defTabSz="914400" eaLnBrk="1" fontAlgn="auto" latinLnBrk="1" hangingPunct="1">
              <a:lnSpc>
                <a:spcPts val="1800"/>
              </a:lnSpc>
              <a:spcBef>
                <a:spcPts val="0"/>
              </a:spcBef>
              <a:spcAft>
                <a:spcPts val="600"/>
              </a:spcAft>
              <a:buClr>
                <a:prstClr val="black"/>
              </a:buClr>
              <a:buSzTx/>
              <a:buFont typeface="Wingdings" panose="05000000000000000000" pitchFamily="2" charset="2"/>
              <a:buChar char="§"/>
              <a:tabLst/>
              <a:defRPr/>
            </a:pPr>
            <a:endParaRPr kumimoji="0" lang="en-US" altLang="ko-KR"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a:endParaRPr>
          </a:p>
          <a:p>
            <a:pPr marL="633095" marR="0" lvl="2" indent="-175895" defTabSz="914400" eaLnBrk="1" fontAlgn="auto" latinLnBrk="1" hangingPunct="1">
              <a:lnSpc>
                <a:spcPts val="1800"/>
              </a:lnSpc>
              <a:spcBef>
                <a:spcPts val="0"/>
              </a:spcBef>
              <a:spcAft>
                <a:spcPts val="600"/>
              </a:spcAft>
              <a:buClr>
                <a:prstClr val="black"/>
              </a:buClr>
              <a:buSzTx/>
              <a:buFont typeface="Wingdings" panose="05000000000000000000" pitchFamily="2" charset="2"/>
              <a:buChar char="§"/>
              <a:tabLst/>
              <a:defRPr/>
            </a:pPr>
            <a:endParaRPr kumimoji="0" lang="en-US" altLang="ko-KR" sz="1200" b="1"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a:p>
            <a:pPr marL="358775" marR="0" lvl="1" indent="-184150" defTabSz="914400" eaLnBrk="1" fontAlgn="auto" latinLnBrk="1" hangingPunct="1">
              <a:lnSpc>
                <a:spcPts val="1800"/>
              </a:lnSpc>
              <a:spcBef>
                <a:spcPts val="0"/>
              </a:spcBef>
              <a:spcAft>
                <a:spcPts val="600"/>
              </a:spcAft>
              <a:buClr>
                <a:srgbClr val="666666"/>
              </a:buClr>
              <a:buSzTx/>
              <a:buFontTx/>
              <a:buChar char="-"/>
              <a:tabLst/>
              <a:defRPr/>
            </a:pPr>
            <a:endParaRPr kumimoji="0" lang="en-US" altLang="ko-KR" sz="12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a:p>
            <a:pPr marL="358775" marR="0" lvl="1" indent="-184150" defTabSz="914400" eaLnBrk="1" fontAlgn="auto" latinLnBrk="1" hangingPunct="1">
              <a:lnSpc>
                <a:spcPts val="1800"/>
              </a:lnSpc>
              <a:spcBef>
                <a:spcPts val="0"/>
              </a:spcBef>
              <a:spcAft>
                <a:spcPts val="600"/>
              </a:spcAft>
              <a:buClr>
                <a:srgbClr val="666666"/>
              </a:buClr>
              <a:buSzTx/>
              <a:buFontTx/>
              <a:buNone/>
              <a:tabLst/>
              <a:defRPr/>
            </a:pPr>
            <a:endParaRPr kumimoji="0" lang="en-US" altLang="ko-KR" sz="12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a:p>
            <a:pPr marL="358775" marR="0" lvl="1" indent="-184150" defTabSz="914400" eaLnBrk="1" fontAlgn="auto" latinLnBrk="1" hangingPunct="1">
              <a:lnSpc>
                <a:spcPts val="1800"/>
              </a:lnSpc>
              <a:spcBef>
                <a:spcPts val="0"/>
              </a:spcBef>
              <a:spcAft>
                <a:spcPts val="600"/>
              </a:spcAft>
              <a:buClr>
                <a:srgbClr val="666666"/>
              </a:buClr>
              <a:buSzTx/>
              <a:buFontTx/>
              <a:buNone/>
              <a:tabLst/>
              <a:defRPr/>
            </a:pPr>
            <a:endParaRPr kumimoji="0" lang="en-US" altLang="ko-KR" sz="12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sp>
        <p:nvSpPr>
          <p:cNvPr id="29" name="矩形 28">
            <a:extLst>
              <a:ext uri="{FF2B5EF4-FFF2-40B4-BE49-F238E27FC236}">
                <a16:creationId xmlns:a16="http://schemas.microsoft.com/office/drawing/2014/main" id="{71D3393A-AB46-40F3-8E16-C0A3818F355B}"/>
              </a:ext>
            </a:extLst>
          </p:cNvPr>
          <p:cNvSpPr/>
          <p:nvPr/>
        </p:nvSpPr>
        <p:spPr>
          <a:xfrm>
            <a:off x="7209163" y="1386025"/>
            <a:ext cx="4540450" cy="4638256"/>
          </a:xfrm>
          <a:prstGeom prst="rect">
            <a:avLst/>
          </a:prstGeom>
          <a:noFill/>
          <a:ln>
            <a:solidFill>
              <a:srgbClr val="879BAA"/>
            </a:solidFill>
          </a:ln>
        </p:spPr>
        <p:txBody>
          <a:bodyPr wrap="square" lIns="180000" tIns="180000" rIns="180000" bIns="288000">
            <a:noAutofit/>
          </a:bodyPr>
          <a:lstStyle/>
          <a:p>
            <a:pPr marL="12700" marR="12700" lvl="0" indent="266700" algn="just" defTabSz="914400" eaLnBrk="1" fontAlgn="auto" latinLnBrk="0" hangingPunct="1">
              <a:lnSpc>
                <a:spcPts val="1800"/>
              </a:lnSpc>
              <a:spcBef>
                <a:spcPts val="0"/>
              </a:spcBef>
              <a:spcAft>
                <a:spcPts val="600"/>
              </a:spcAft>
              <a:buClrTx/>
              <a:buSzTx/>
              <a:buFontTx/>
              <a:buNone/>
              <a:tabLst/>
              <a:defRPr/>
            </a:pPr>
            <a:endPar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icrosoft JhengHei" panose="020B0604030504040204" charset="-120"/>
            </a:endParaRPr>
          </a:p>
        </p:txBody>
      </p:sp>
      <p:sp>
        <p:nvSpPr>
          <p:cNvPr id="30" name="矩形 29">
            <a:extLst>
              <a:ext uri="{FF2B5EF4-FFF2-40B4-BE49-F238E27FC236}">
                <a16:creationId xmlns:a16="http://schemas.microsoft.com/office/drawing/2014/main" id="{435ED88E-8044-42AE-B5E2-3416BAD69D9C}"/>
              </a:ext>
            </a:extLst>
          </p:cNvPr>
          <p:cNvSpPr/>
          <p:nvPr/>
        </p:nvSpPr>
        <p:spPr bwMode="auto">
          <a:xfrm>
            <a:off x="7209163" y="1052332"/>
            <a:ext cx="4540450" cy="324000"/>
          </a:xfrm>
          <a:prstGeom prst="rect">
            <a:avLst/>
          </a:prstGeom>
          <a:solidFill>
            <a:srgbClr val="A4B6C4"/>
          </a:solidFill>
          <a:ln>
            <a:noFill/>
          </a:ln>
          <a:effectLst/>
        </p:spPr>
        <p:txBody>
          <a:bodyPr wrap="square" lIns="108000" tIns="54000" rIns="108000" bIns="54000" numCol="1" spcCol="72000" rtlCol="0" anchor="ctr">
            <a:noAutofit/>
          </a:bodyPr>
          <a:lstStyle/>
          <a:p>
            <a:pPr>
              <a:lnSpc>
                <a:spcPct val="110000"/>
              </a:lnSpc>
              <a:spcBef>
                <a:spcPct val="0"/>
              </a:spcBef>
              <a:buFont typeface="Wingdings" panose="05000000000000000000" charset="0"/>
              <a:buNone/>
            </a:pPr>
            <a:r>
              <a:rPr lang="zh-CN" altLang="en-US" sz="1200" dirty="0">
                <a:solidFill>
                  <a:schemeClr val="tx2">
                    <a:lumMod val="50000"/>
                  </a:schemeClr>
                </a:solidFill>
                <a:latin typeface="微软雅黑" panose="020B0503020204020204" pitchFamily="34" charset="-122"/>
                <a:ea typeface="微软雅黑" panose="020B0503020204020204" pitchFamily="34" charset="-122"/>
              </a:rPr>
              <a:t>业务描述</a:t>
            </a:r>
          </a:p>
        </p:txBody>
      </p:sp>
      <p:sp>
        <p:nvSpPr>
          <p:cNvPr id="31" name="내용 개체 틀 2">
            <a:extLst>
              <a:ext uri="{FF2B5EF4-FFF2-40B4-BE49-F238E27FC236}">
                <a16:creationId xmlns:a16="http://schemas.microsoft.com/office/drawing/2014/main" id="{0CEFBED2-C62F-4223-9D11-96316E4A0F50}"/>
              </a:ext>
            </a:extLst>
          </p:cNvPr>
          <p:cNvSpPr txBox="1"/>
          <p:nvPr/>
        </p:nvSpPr>
        <p:spPr bwMode="auto">
          <a:xfrm>
            <a:off x="108492" y="1052332"/>
            <a:ext cx="7008946" cy="324000"/>
          </a:xfrm>
          <a:prstGeom prst="rect">
            <a:avLst/>
          </a:prstGeom>
          <a:solidFill>
            <a:srgbClr val="A4B6C4"/>
          </a:solidFill>
          <a:ln w="9525">
            <a:solidFill>
              <a:srgbClr val="ADBECB"/>
            </a:solidFill>
            <a:miter lim="800000"/>
          </a:ln>
        </p:spPr>
        <p:txBody>
          <a:bodyPr anchor="ctr"/>
          <a:lstStyle/>
          <a:p>
            <a:pPr marL="175895" marR="0" lvl="1" indent="-175895" defTabSz="914400" eaLnBrk="1" fontAlgn="auto" latinLnBrk="1" hangingPunct="1">
              <a:lnSpc>
                <a:spcPct val="100000"/>
              </a:lnSpc>
              <a:spcBef>
                <a:spcPct val="20000"/>
              </a:spcBef>
              <a:spcAft>
                <a:spcPts val="0"/>
              </a:spcAft>
              <a:buClr>
                <a:prstClr val="black"/>
              </a:buClr>
              <a:buSzTx/>
              <a:buFontTx/>
              <a:buNone/>
              <a:tabLst/>
              <a:defRPr/>
            </a:pPr>
            <a:r>
              <a:rPr lang="zh-CN" altLang="en-US" sz="1200" kern="0" dirty="0">
                <a:solidFill>
                  <a:schemeClr val="tx2">
                    <a:lumMod val="50000"/>
                  </a:schemeClr>
                </a:solidFill>
                <a:latin typeface="微软雅黑" panose="020B0503020204020204" pitchFamily="34" charset="-122"/>
                <a:ea typeface="微软雅黑" panose="020B0503020204020204" pitchFamily="34" charset="-122"/>
                <a:cs typeface="Arial" panose="020B0604020202020204"/>
                <a:sym typeface="Wingdings" panose="05000000000000000000" pitchFamily="2" charset="2"/>
              </a:rPr>
              <a:t>主要内容</a:t>
            </a:r>
            <a:endParaRPr kumimoji="0" lang="en-US" altLang="ko-KR" sz="1200" b="0" i="0" u="none" strike="noStrike" kern="0" cap="none" spc="0" normalizeH="0" baseline="0" noProof="0" dirty="0">
              <a:ln>
                <a:noFill/>
              </a:ln>
              <a:solidFill>
                <a:schemeClr val="tx2">
                  <a:lumMod val="50000"/>
                </a:schemeClr>
              </a:solidFill>
              <a:effectLst/>
              <a:uLnTx/>
              <a:uFillTx/>
              <a:latin typeface="微软雅黑" panose="020B0503020204020204" pitchFamily="34" charset="-122"/>
              <a:ea typeface="微软雅黑" panose="020B0503020204020204" pitchFamily="34" charset="-122"/>
              <a:cs typeface="Arial" panose="020B0604020202020204"/>
              <a:sym typeface="Wingdings" panose="05000000000000000000" pitchFamily="2" charset="2"/>
            </a:endParaRPr>
          </a:p>
        </p:txBody>
      </p:sp>
      <p:sp>
        <p:nvSpPr>
          <p:cNvPr id="33" name="文本框 32">
            <a:extLst>
              <a:ext uri="{FF2B5EF4-FFF2-40B4-BE49-F238E27FC236}">
                <a16:creationId xmlns:a16="http://schemas.microsoft.com/office/drawing/2014/main" id="{4BBBE55A-5811-4FB9-A885-450EF5C8CF71}"/>
              </a:ext>
            </a:extLst>
          </p:cNvPr>
          <p:cNvSpPr txBox="1"/>
          <p:nvPr/>
        </p:nvSpPr>
        <p:spPr>
          <a:xfrm>
            <a:off x="7209163" y="1554417"/>
            <a:ext cx="4373237" cy="777136"/>
          </a:xfrm>
          <a:prstGeom prst="rect">
            <a:avLst/>
          </a:prstGeom>
          <a:noFill/>
        </p:spPr>
        <p:txBody>
          <a:bodyPr wrap="square">
            <a:spAutoFit/>
          </a:bodyPr>
          <a:lstStyle/>
          <a:p>
            <a:pPr marL="12700" marR="12700" indent="266700" algn="just">
              <a:lnSpc>
                <a:spcPts val="1800"/>
              </a:lnSpc>
              <a:spcAft>
                <a:spcPts val="600"/>
              </a:spcAft>
            </a:pPr>
            <a:r>
              <a:rPr lang="zh-CN" altLang="en-US" sz="1400" spc="10" dirty="0">
                <a:latin typeface="华文楷体" panose="02010600040101010101" pitchFamily="2" charset="-122"/>
                <a:ea typeface="华文楷体" panose="02010600040101010101" pitchFamily="2" charset="-122"/>
                <a:cs typeface="Microsoft JhengHei" panose="020B0604030504040204" charset="-120"/>
              </a:rPr>
              <a:t>基础</a:t>
            </a:r>
            <a:r>
              <a:rPr lang="zh-CN" altLang="en-US" sz="1400" dirty="0">
                <a:latin typeface="华文楷体" panose="02010600040101010101" pitchFamily="2" charset="-122"/>
                <a:ea typeface="华文楷体" panose="02010600040101010101" pitchFamily="2" charset="-122"/>
                <a:cs typeface="Microsoft JhengHei" panose="020B0604030504040204" charset="-120"/>
              </a:rPr>
              <a:t>数</a:t>
            </a:r>
            <a:r>
              <a:rPr lang="zh-CN" altLang="en-US" sz="1400" spc="10" dirty="0">
                <a:latin typeface="华文楷体" panose="02010600040101010101" pitchFamily="2" charset="-122"/>
                <a:ea typeface="华文楷体" panose="02010600040101010101" pitchFamily="2" charset="-122"/>
                <a:cs typeface="Microsoft JhengHei" panose="020B0604030504040204" charset="-120"/>
              </a:rPr>
              <a:t>据是</a:t>
            </a:r>
            <a:r>
              <a:rPr lang="zh-CN" altLang="en-US" sz="1400" dirty="0">
                <a:latin typeface="华文楷体" panose="02010600040101010101" pitchFamily="2" charset="-122"/>
                <a:ea typeface="华文楷体" panose="02010600040101010101" pitchFamily="2" charset="-122"/>
                <a:cs typeface="Microsoft JhengHei" panose="020B0604030504040204" charset="-120"/>
              </a:rPr>
              <a:t>指</a:t>
            </a:r>
            <a:r>
              <a:rPr lang="zh-CN" altLang="en-US" sz="1400" spc="10" dirty="0">
                <a:latin typeface="华文楷体" panose="02010600040101010101" pitchFamily="2" charset="-122"/>
                <a:ea typeface="华文楷体" panose="02010600040101010101" pitchFamily="2" charset="-122"/>
                <a:cs typeface="Microsoft JhengHei" panose="020B0604030504040204" charset="-120"/>
              </a:rPr>
              <a:t>生产过程中，支撑</a:t>
            </a:r>
            <a:r>
              <a:rPr lang="en-US" altLang="zh-CN" sz="1400" spc="10" dirty="0">
                <a:latin typeface="华文楷体" panose="02010600040101010101" pitchFamily="2" charset="-122"/>
                <a:ea typeface="华文楷体" panose="02010600040101010101" pitchFamily="2" charset="-122"/>
                <a:cs typeface="Microsoft JhengHei" panose="020B0604030504040204" charset="-120"/>
              </a:rPr>
              <a:t>MES</a:t>
            </a:r>
            <a:r>
              <a:rPr lang="zh-CN" altLang="en-US" sz="1400" spc="10" dirty="0">
                <a:latin typeface="华文楷体" panose="02010600040101010101" pitchFamily="2" charset="-122"/>
                <a:ea typeface="华文楷体" panose="02010600040101010101" pitchFamily="2" charset="-122"/>
                <a:cs typeface="Microsoft JhengHei" panose="020B0604030504040204" charset="-120"/>
              </a:rPr>
              <a:t>系统运行的基本设置。包含了工厂的仓库，工作中心，工序，包装参数，不良代码，工艺路线，等等。</a:t>
            </a:r>
            <a:endParaRPr lang="zh-CN" altLang="en-US" sz="1400" dirty="0">
              <a:latin typeface="华文楷体" panose="02010600040101010101" pitchFamily="2" charset="-122"/>
              <a:ea typeface="华文楷体" panose="02010600040101010101" pitchFamily="2" charset="-122"/>
              <a:cs typeface="Microsoft JhengHei" panose="020B0604030504040204" charset="-120"/>
            </a:endParaRPr>
          </a:p>
        </p:txBody>
      </p:sp>
      <p:sp>
        <p:nvSpPr>
          <p:cNvPr id="34" name="Freeform 81">
            <a:extLst>
              <a:ext uri="{FF2B5EF4-FFF2-40B4-BE49-F238E27FC236}">
                <a16:creationId xmlns:a16="http://schemas.microsoft.com/office/drawing/2014/main" id="{F9CA649D-9D16-4C91-BC18-0510F9EE34D6}"/>
              </a:ext>
            </a:extLst>
          </p:cNvPr>
          <p:cNvSpPr/>
          <p:nvPr/>
        </p:nvSpPr>
        <p:spPr>
          <a:xfrm rot="2539609">
            <a:off x="10007908" y="4674041"/>
            <a:ext cx="480923" cy="80131"/>
          </a:xfrm>
          <a:custGeom>
            <a:avLst/>
            <a:gdLst/>
            <a:ahLst/>
            <a:cxnLst/>
            <a:rect l="0" t="0" r="0" b="0"/>
            <a:pathLst>
              <a:path>
                <a:moveTo>
                  <a:pt x="0" y="32211"/>
                </a:moveTo>
                <a:lnTo>
                  <a:pt x="386650" y="32211"/>
                </a:lnTo>
              </a:path>
            </a:pathLst>
          </a:custGeom>
          <a:noFill/>
          <a:ln w="12700" cap="flat" cmpd="sng" algn="ctr">
            <a:solidFill>
              <a:srgbClr val="686868"/>
            </a:solidFill>
            <a:prstDash val="solid"/>
            <a:headEnd type="oval"/>
            <a:tailEnd type="oval"/>
          </a:ln>
          <a:effectLst/>
        </p:spPr>
      </p:sp>
      <p:sp>
        <p:nvSpPr>
          <p:cNvPr id="35" name="Freeform 82">
            <a:extLst>
              <a:ext uri="{FF2B5EF4-FFF2-40B4-BE49-F238E27FC236}">
                <a16:creationId xmlns:a16="http://schemas.microsoft.com/office/drawing/2014/main" id="{C320CA09-342E-4668-B2C2-EF8DFEE41CD1}"/>
              </a:ext>
            </a:extLst>
          </p:cNvPr>
          <p:cNvSpPr/>
          <p:nvPr/>
        </p:nvSpPr>
        <p:spPr>
          <a:xfrm>
            <a:off x="10140899" y="4075076"/>
            <a:ext cx="526420" cy="80131"/>
          </a:xfrm>
          <a:custGeom>
            <a:avLst/>
            <a:gdLst/>
            <a:ahLst/>
            <a:cxnLst/>
            <a:rect l="0" t="0" r="0" b="0"/>
            <a:pathLst>
              <a:path>
                <a:moveTo>
                  <a:pt x="0" y="32211"/>
                </a:moveTo>
                <a:lnTo>
                  <a:pt x="423229" y="32211"/>
                </a:lnTo>
              </a:path>
            </a:pathLst>
          </a:custGeom>
          <a:noFill/>
          <a:ln w="12700" cap="flat" cmpd="sng" algn="ctr">
            <a:solidFill>
              <a:srgbClr val="564266"/>
            </a:solidFill>
            <a:prstDash val="solid"/>
            <a:headEnd type="oval"/>
            <a:tailEnd type="oval"/>
          </a:ln>
          <a:effectLst/>
        </p:spPr>
      </p:sp>
      <p:sp>
        <p:nvSpPr>
          <p:cNvPr id="36" name="Freeform 83">
            <a:extLst>
              <a:ext uri="{FF2B5EF4-FFF2-40B4-BE49-F238E27FC236}">
                <a16:creationId xmlns:a16="http://schemas.microsoft.com/office/drawing/2014/main" id="{44AEB15C-8F28-4E85-BD21-3F8DE126AE4F}"/>
              </a:ext>
            </a:extLst>
          </p:cNvPr>
          <p:cNvSpPr/>
          <p:nvPr/>
        </p:nvSpPr>
        <p:spPr>
          <a:xfrm rot="19060391">
            <a:off x="10007908" y="3476111"/>
            <a:ext cx="480923" cy="80131"/>
          </a:xfrm>
          <a:custGeom>
            <a:avLst/>
            <a:gdLst/>
            <a:ahLst/>
            <a:cxnLst/>
            <a:rect l="0" t="0" r="0" b="0"/>
            <a:pathLst>
              <a:path>
                <a:moveTo>
                  <a:pt x="0" y="32211"/>
                </a:moveTo>
                <a:lnTo>
                  <a:pt x="386650" y="32211"/>
                </a:lnTo>
              </a:path>
            </a:pathLst>
          </a:custGeom>
          <a:noFill/>
          <a:ln w="12700" cap="flat" cmpd="sng" algn="ctr">
            <a:solidFill>
              <a:srgbClr val="D24132"/>
            </a:solidFill>
            <a:prstDash val="solid"/>
            <a:headEnd type="oval"/>
            <a:tailEnd type="oval"/>
          </a:ln>
          <a:effectLst/>
        </p:spPr>
      </p:sp>
      <p:sp>
        <p:nvSpPr>
          <p:cNvPr id="37" name="Freeform 85">
            <a:extLst>
              <a:ext uri="{FF2B5EF4-FFF2-40B4-BE49-F238E27FC236}">
                <a16:creationId xmlns:a16="http://schemas.microsoft.com/office/drawing/2014/main" id="{38D2A571-DA83-44AA-B261-75E47A051A20}"/>
              </a:ext>
            </a:extLst>
          </p:cNvPr>
          <p:cNvSpPr/>
          <p:nvPr/>
        </p:nvSpPr>
        <p:spPr>
          <a:xfrm>
            <a:off x="10308977" y="2665996"/>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D24132"/>
          </a:solidFill>
          <a:ln w="12700" cap="flat" cmpd="sng" algn="ctr">
            <a:solidFill>
              <a:srgbClr val="FFFFFF">
                <a:hueOff val="0"/>
                <a:satOff val="0"/>
                <a:lumOff val="0"/>
                <a:alphaOff val="0"/>
              </a:srgbClr>
            </a:solidFill>
            <a:prstDash val="solid"/>
          </a:ln>
          <a:effectLst/>
        </p:spPr>
        <p:txBody>
          <a:bodyPr spcFirstLastPara="0" vert="horz" wrap="square" lIns="106379" tIns="106379" rIns="106379" bIns="106379"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Arial"/>
                <a:ea typeface="+mn-ea"/>
              </a:rPr>
              <a:t>工作中心</a:t>
            </a:r>
            <a:endParaRPr kumimoji="0" lang="en-US" sz="1200" b="0" i="0" u="none" strike="noStrike" kern="0" cap="none" spc="0" normalizeH="0" baseline="0" noProof="0" dirty="0">
              <a:ln>
                <a:noFill/>
              </a:ln>
              <a:solidFill>
                <a:srgbClr val="FFFFFF"/>
              </a:solidFill>
              <a:effectLst/>
              <a:uLnTx/>
              <a:uFillTx/>
              <a:latin typeface="Arial"/>
              <a:ea typeface="+mn-ea"/>
            </a:endParaRPr>
          </a:p>
        </p:txBody>
      </p:sp>
      <p:sp>
        <p:nvSpPr>
          <p:cNvPr id="38" name="Freeform 87">
            <a:extLst>
              <a:ext uri="{FF2B5EF4-FFF2-40B4-BE49-F238E27FC236}">
                <a16:creationId xmlns:a16="http://schemas.microsoft.com/office/drawing/2014/main" id="{D3A3E3E3-A7D3-4387-AD5F-59616229E3D8}"/>
              </a:ext>
            </a:extLst>
          </p:cNvPr>
          <p:cNvSpPr/>
          <p:nvPr/>
        </p:nvSpPr>
        <p:spPr>
          <a:xfrm>
            <a:off x="10616062" y="3703835"/>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564266"/>
          </a:solidFill>
          <a:ln w="12700" cap="flat" cmpd="sng" algn="ctr">
            <a:solidFill>
              <a:srgbClr val="FFFFFF">
                <a:hueOff val="0"/>
                <a:satOff val="0"/>
                <a:lumOff val="0"/>
                <a:alphaOff val="0"/>
              </a:srgbClr>
            </a:solidFill>
            <a:prstDash val="solid"/>
          </a:ln>
          <a:effectLst/>
        </p:spPr>
        <p:txBody>
          <a:bodyPr spcFirstLastPara="0" vert="horz" wrap="square" lIns="106379" tIns="106379" rIns="106379" bIns="106379"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Arial"/>
                <a:ea typeface="+mn-ea"/>
              </a:rPr>
              <a:t>包装参数</a:t>
            </a:r>
            <a:endParaRPr kumimoji="0" lang="en-US" sz="1200" b="0" i="0" u="none" strike="noStrike" kern="0" cap="none" spc="0" normalizeH="0" baseline="0" noProof="0" dirty="0">
              <a:ln>
                <a:noFill/>
              </a:ln>
              <a:solidFill>
                <a:srgbClr val="FFFFFF"/>
              </a:solidFill>
              <a:effectLst/>
              <a:uLnTx/>
              <a:uFillTx/>
              <a:latin typeface="Arial"/>
              <a:ea typeface="+mn-ea"/>
            </a:endParaRPr>
          </a:p>
        </p:txBody>
      </p:sp>
      <p:sp>
        <p:nvSpPr>
          <p:cNvPr id="39" name="Freeform 89">
            <a:extLst>
              <a:ext uri="{FF2B5EF4-FFF2-40B4-BE49-F238E27FC236}">
                <a16:creationId xmlns:a16="http://schemas.microsoft.com/office/drawing/2014/main" id="{5F24B496-4AF5-48E1-B624-9D1520470EF6}"/>
              </a:ext>
            </a:extLst>
          </p:cNvPr>
          <p:cNvSpPr/>
          <p:nvPr/>
        </p:nvSpPr>
        <p:spPr>
          <a:xfrm>
            <a:off x="10308977" y="4759358"/>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686868"/>
          </a:solidFill>
          <a:ln w="12700" cap="flat" cmpd="sng" algn="ctr">
            <a:solidFill>
              <a:srgbClr val="FFFFFF">
                <a:hueOff val="0"/>
                <a:satOff val="0"/>
                <a:lumOff val="0"/>
                <a:alphaOff val="0"/>
              </a:srgbClr>
            </a:solidFill>
            <a:prstDash val="solid"/>
          </a:ln>
          <a:effectLst/>
        </p:spPr>
        <p:txBody>
          <a:bodyPr spcFirstLastPara="0" vert="horz" wrap="square" lIns="106379" tIns="106379" rIns="106379" bIns="106379"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Arial"/>
                <a:ea typeface="+mn-ea"/>
              </a:rPr>
              <a:t>工艺路线</a:t>
            </a:r>
            <a:endParaRPr kumimoji="0" lang="en-US" sz="1200" b="0" i="0" u="none" strike="noStrike" kern="0" cap="none" spc="0" normalizeH="0" baseline="0" noProof="0" dirty="0">
              <a:ln>
                <a:noFill/>
              </a:ln>
              <a:solidFill>
                <a:srgbClr val="FFFFFF"/>
              </a:solidFill>
              <a:effectLst/>
              <a:uLnTx/>
              <a:uFillTx/>
              <a:latin typeface="Arial"/>
              <a:ea typeface="+mn-ea"/>
            </a:endParaRPr>
          </a:p>
        </p:txBody>
      </p:sp>
      <p:sp>
        <p:nvSpPr>
          <p:cNvPr id="40" name="Freeform 109">
            <a:extLst>
              <a:ext uri="{FF2B5EF4-FFF2-40B4-BE49-F238E27FC236}">
                <a16:creationId xmlns:a16="http://schemas.microsoft.com/office/drawing/2014/main" id="{A3658999-A41D-4933-B8C5-7CC9D5617347}"/>
              </a:ext>
            </a:extLst>
          </p:cNvPr>
          <p:cNvSpPr/>
          <p:nvPr/>
        </p:nvSpPr>
        <p:spPr>
          <a:xfrm>
            <a:off x="8805121" y="3475085"/>
            <a:ext cx="1287880" cy="1287875"/>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FFFFFF">
              <a:lumMod val="85000"/>
            </a:srgbClr>
          </a:solidFill>
          <a:ln w="25400" cap="flat" cmpd="sng" algn="ctr">
            <a:noFill/>
            <a:prstDash val="solid"/>
          </a:ln>
          <a:effectLst/>
        </p:spPr>
        <p:txBody>
          <a:bodyPr spcFirstLastPara="0" vert="horz" wrap="square" lIns="106379" tIns="106379" rIns="106379" bIns="106379"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lang="zh-CN" altLang="en-US" sz="3600" kern="0" dirty="0">
                <a:solidFill>
                  <a:srgbClr val="00B0F0"/>
                </a:solidFill>
                <a:latin typeface="Arial"/>
              </a:rPr>
              <a:t>生产</a:t>
            </a:r>
            <a:endParaRPr kumimoji="0" lang="en-US" sz="3600" b="0" i="0" u="none" strike="noStrike" kern="0" cap="none" spc="0" normalizeH="0" baseline="0" noProof="0" dirty="0">
              <a:ln>
                <a:noFill/>
              </a:ln>
              <a:solidFill>
                <a:srgbClr val="00B0F0"/>
              </a:solidFill>
              <a:effectLst/>
              <a:uLnTx/>
              <a:uFillTx/>
              <a:latin typeface="Arial"/>
            </a:endParaRPr>
          </a:p>
        </p:txBody>
      </p:sp>
      <p:sp>
        <p:nvSpPr>
          <p:cNvPr id="41" name="Freeform 28">
            <a:extLst>
              <a:ext uri="{FF2B5EF4-FFF2-40B4-BE49-F238E27FC236}">
                <a16:creationId xmlns:a16="http://schemas.microsoft.com/office/drawing/2014/main" id="{5B2C771A-C095-4570-B214-54A1230B417D}"/>
              </a:ext>
            </a:extLst>
          </p:cNvPr>
          <p:cNvSpPr/>
          <p:nvPr/>
        </p:nvSpPr>
        <p:spPr>
          <a:xfrm rot="19060391" flipH="1">
            <a:off x="8365978" y="4674041"/>
            <a:ext cx="480923" cy="80131"/>
          </a:xfrm>
          <a:custGeom>
            <a:avLst/>
            <a:gdLst/>
            <a:ahLst/>
            <a:cxnLst/>
            <a:rect l="0" t="0" r="0" b="0"/>
            <a:pathLst>
              <a:path>
                <a:moveTo>
                  <a:pt x="0" y="32211"/>
                </a:moveTo>
                <a:lnTo>
                  <a:pt x="386650" y="32211"/>
                </a:lnTo>
              </a:path>
            </a:pathLst>
          </a:custGeom>
          <a:noFill/>
          <a:ln w="12700" cap="flat" cmpd="sng" algn="ctr">
            <a:solidFill>
              <a:srgbClr val="F09C2A"/>
            </a:solidFill>
            <a:prstDash val="solid"/>
            <a:headEnd type="oval"/>
            <a:tailEnd type="oval"/>
          </a:ln>
          <a:effectLst/>
        </p:spPr>
      </p:sp>
      <p:sp>
        <p:nvSpPr>
          <p:cNvPr id="42" name="Freeform 29">
            <a:extLst>
              <a:ext uri="{FF2B5EF4-FFF2-40B4-BE49-F238E27FC236}">
                <a16:creationId xmlns:a16="http://schemas.microsoft.com/office/drawing/2014/main" id="{4C925855-83DE-462A-814A-047F8698EC97}"/>
              </a:ext>
            </a:extLst>
          </p:cNvPr>
          <p:cNvSpPr/>
          <p:nvPr/>
        </p:nvSpPr>
        <p:spPr>
          <a:xfrm flipH="1">
            <a:off x="8219693" y="4075076"/>
            <a:ext cx="526420" cy="80131"/>
          </a:xfrm>
          <a:custGeom>
            <a:avLst/>
            <a:gdLst/>
            <a:ahLst/>
            <a:cxnLst/>
            <a:rect l="0" t="0" r="0" b="0"/>
            <a:pathLst>
              <a:path>
                <a:moveTo>
                  <a:pt x="0" y="32211"/>
                </a:moveTo>
                <a:lnTo>
                  <a:pt x="423229" y="32211"/>
                </a:lnTo>
              </a:path>
            </a:pathLst>
          </a:custGeom>
          <a:noFill/>
          <a:ln w="12700" cap="flat" cmpd="sng" algn="ctr">
            <a:solidFill>
              <a:srgbClr val="189A80"/>
            </a:solidFill>
            <a:prstDash val="solid"/>
            <a:headEnd type="oval"/>
            <a:tailEnd type="oval"/>
          </a:ln>
          <a:effectLst/>
        </p:spPr>
      </p:sp>
      <p:sp>
        <p:nvSpPr>
          <p:cNvPr id="43" name="Freeform 30">
            <a:extLst>
              <a:ext uri="{FF2B5EF4-FFF2-40B4-BE49-F238E27FC236}">
                <a16:creationId xmlns:a16="http://schemas.microsoft.com/office/drawing/2014/main" id="{A53CCD10-5EF8-4830-AF72-B803BAE81346}"/>
              </a:ext>
            </a:extLst>
          </p:cNvPr>
          <p:cNvSpPr/>
          <p:nvPr/>
        </p:nvSpPr>
        <p:spPr>
          <a:xfrm rot="2539609" flipH="1">
            <a:off x="8365978" y="3476111"/>
            <a:ext cx="480923" cy="80131"/>
          </a:xfrm>
          <a:custGeom>
            <a:avLst/>
            <a:gdLst/>
            <a:ahLst/>
            <a:cxnLst/>
            <a:rect l="0" t="0" r="0" b="0"/>
            <a:pathLst>
              <a:path>
                <a:moveTo>
                  <a:pt x="0" y="32211"/>
                </a:moveTo>
                <a:lnTo>
                  <a:pt x="386650" y="32211"/>
                </a:lnTo>
              </a:path>
            </a:pathLst>
          </a:custGeom>
          <a:noFill/>
          <a:ln w="12700" cap="flat" cmpd="sng" algn="ctr">
            <a:solidFill>
              <a:srgbClr val="377790"/>
            </a:solidFill>
            <a:prstDash val="solid"/>
            <a:headEnd type="oval"/>
            <a:tailEnd type="oval"/>
          </a:ln>
          <a:effectLst/>
        </p:spPr>
      </p:sp>
      <p:sp>
        <p:nvSpPr>
          <p:cNvPr id="44" name="Freeform 31">
            <a:extLst>
              <a:ext uri="{FF2B5EF4-FFF2-40B4-BE49-F238E27FC236}">
                <a16:creationId xmlns:a16="http://schemas.microsoft.com/office/drawing/2014/main" id="{5D55D9E1-AA65-454F-977F-EAEF5622BCC0}"/>
              </a:ext>
            </a:extLst>
          </p:cNvPr>
          <p:cNvSpPr/>
          <p:nvPr/>
        </p:nvSpPr>
        <p:spPr>
          <a:xfrm>
            <a:off x="7700547" y="2665996"/>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77790"/>
          </a:solidFill>
          <a:ln w="12700" cap="flat" cmpd="sng" algn="ctr">
            <a:solidFill>
              <a:srgbClr val="FFFFFF">
                <a:hueOff val="0"/>
                <a:satOff val="0"/>
                <a:lumOff val="0"/>
                <a:alphaOff val="0"/>
              </a:srgbClr>
            </a:solidFill>
            <a:prstDash val="solid"/>
          </a:ln>
          <a:effectLst/>
        </p:spPr>
        <p:txBody>
          <a:bodyPr spcFirstLastPara="0" vert="horz" wrap="square" lIns="106379" tIns="106379" rIns="106379" bIns="106379"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zh-CN" altLang="en-US" b="0" i="0" u="none" strike="noStrike" kern="0" cap="none" spc="0" normalizeH="0" baseline="0" noProof="0" dirty="0">
                <a:ln>
                  <a:noFill/>
                </a:ln>
                <a:solidFill>
                  <a:srgbClr val="FFFFFF"/>
                </a:solidFill>
                <a:effectLst/>
                <a:uLnTx/>
                <a:uFillTx/>
                <a:latin typeface="Arial"/>
                <a:ea typeface="+mn-ea"/>
              </a:rPr>
              <a:t>仓库</a:t>
            </a:r>
            <a:endParaRPr kumimoji="0" lang="en-US" b="0" i="0" u="none" strike="noStrike" kern="0" cap="none" spc="0" normalizeH="0" baseline="0" noProof="0" dirty="0">
              <a:ln>
                <a:noFill/>
              </a:ln>
              <a:solidFill>
                <a:srgbClr val="FFFFFF"/>
              </a:solidFill>
              <a:effectLst/>
              <a:uLnTx/>
              <a:uFillTx/>
              <a:latin typeface="Arial"/>
              <a:ea typeface="+mn-ea"/>
            </a:endParaRPr>
          </a:p>
        </p:txBody>
      </p:sp>
      <p:sp>
        <p:nvSpPr>
          <p:cNvPr id="45" name="Freeform 32">
            <a:extLst>
              <a:ext uri="{FF2B5EF4-FFF2-40B4-BE49-F238E27FC236}">
                <a16:creationId xmlns:a16="http://schemas.microsoft.com/office/drawing/2014/main" id="{731E17CA-7734-47A2-A75B-837B8C28399F}"/>
              </a:ext>
            </a:extLst>
          </p:cNvPr>
          <p:cNvSpPr/>
          <p:nvPr/>
        </p:nvSpPr>
        <p:spPr>
          <a:xfrm>
            <a:off x="7428627" y="3703835"/>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189A80"/>
          </a:solidFill>
          <a:ln w="12700" cap="flat" cmpd="sng" algn="ctr">
            <a:solidFill>
              <a:srgbClr val="FFFFFF">
                <a:hueOff val="0"/>
                <a:satOff val="0"/>
                <a:lumOff val="0"/>
                <a:alphaOff val="0"/>
              </a:srgbClr>
            </a:solidFill>
            <a:prstDash val="solid"/>
          </a:ln>
          <a:effectLst/>
        </p:spPr>
        <p:txBody>
          <a:bodyPr spcFirstLastPara="0" vert="horz" wrap="square" lIns="106379" tIns="106379" rIns="106379" bIns="106379"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Arial"/>
                <a:ea typeface="+mn-ea"/>
              </a:rPr>
              <a:t>不良代码</a:t>
            </a:r>
            <a:endParaRPr kumimoji="0" lang="en-US" sz="1200" b="0" i="0" u="none" strike="noStrike" kern="0" cap="none" spc="0" normalizeH="0" baseline="0" noProof="0" dirty="0">
              <a:ln>
                <a:noFill/>
              </a:ln>
              <a:solidFill>
                <a:srgbClr val="FFFFFF"/>
              </a:solidFill>
              <a:effectLst/>
              <a:uLnTx/>
              <a:uFillTx/>
              <a:latin typeface="Arial"/>
              <a:ea typeface="+mn-ea"/>
            </a:endParaRPr>
          </a:p>
        </p:txBody>
      </p:sp>
      <p:sp>
        <p:nvSpPr>
          <p:cNvPr id="46" name="Freeform 33">
            <a:extLst>
              <a:ext uri="{FF2B5EF4-FFF2-40B4-BE49-F238E27FC236}">
                <a16:creationId xmlns:a16="http://schemas.microsoft.com/office/drawing/2014/main" id="{717327F8-8F1A-4AFD-850F-FE156522464D}"/>
              </a:ext>
            </a:extLst>
          </p:cNvPr>
          <p:cNvSpPr/>
          <p:nvPr/>
        </p:nvSpPr>
        <p:spPr>
          <a:xfrm>
            <a:off x="7716662" y="4759358"/>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F09C2A"/>
          </a:solidFill>
          <a:ln w="12700" cap="flat" cmpd="sng" algn="ctr">
            <a:solidFill>
              <a:srgbClr val="FFFFFF">
                <a:hueOff val="0"/>
                <a:satOff val="0"/>
                <a:lumOff val="0"/>
                <a:alphaOff val="0"/>
              </a:srgbClr>
            </a:solidFill>
            <a:prstDash val="solid"/>
          </a:ln>
          <a:effectLst/>
        </p:spPr>
        <p:txBody>
          <a:bodyPr spcFirstLastPara="0" vert="horz" wrap="square" lIns="106379" tIns="106379" rIns="106379" bIns="106379"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zh-CN" altLang="en-US" b="0" i="0" u="none" strike="noStrike" kern="0" cap="none" spc="0" normalizeH="0" baseline="0" noProof="0" dirty="0">
                <a:ln>
                  <a:noFill/>
                </a:ln>
                <a:solidFill>
                  <a:srgbClr val="FFFFFF"/>
                </a:solidFill>
                <a:effectLst/>
                <a:uLnTx/>
                <a:uFillTx/>
                <a:latin typeface="Arial"/>
                <a:ea typeface="+mn-ea"/>
              </a:rPr>
              <a:t>工序</a:t>
            </a:r>
            <a:endParaRPr kumimoji="0" lang="en-US" b="0" i="0" u="none" strike="noStrike" kern="0" cap="none" spc="0" normalizeH="0" baseline="0" noProof="0" dirty="0">
              <a:ln>
                <a:noFill/>
              </a:ln>
              <a:solidFill>
                <a:srgbClr val="FFFFFF"/>
              </a:solidFill>
              <a:effectLst/>
              <a:uLnTx/>
              <a:uFillTx/>
              <a:latin typeface="Arial"/>
              <a:ea typeface="+mn-ea"/>
            </a:endParaRPr>
          </a:p>
        </p:txBody>
      </p:sp>
    </p:spTree>
    <p:extLst>
      <p:ext uri="{BB962C8B-B14F-4D97-AF65-F5344CB8AC3E}">
        <p14:creationId xmlns:p14="http://schemas.microsoft.com/office/powerpoint/2010/main" val="30269058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3DS Corporate Template_2013">
  <a:themeElements>
    <a:clrScheme name="3DS Colors V1.0">
      <a:dk1>
        <a:srgbClr val="5B7F95"/>
      </a:dk1>
      <a:lt1>
        <a:srgbClr val="FFFFFF"/>
      </a:lt1>
      <a:dk2>
        <a:srgbClr val="001871"/>
      </a:dk2>
      <a:lt2>
        <a:srgbClr val="DA291C"/>
      </a:lt2>
      <a:accent1>
        <a:srgbClr val="5B7F95"/>
      </a:accent1>
      <a:accent2>
        <a:srgbClr val="00B2A9"/>
      </a:accent2>
      <a:accent3>
        <a:srgbClr val="FF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3DS Corporate Template_2013">
  <a:themeElements>
    <a:clrScheme name="3DS Colors V1.0">
      <a:dk1>
        <a:srgbClr val="5B7F95"/>
      </a:dk1>
      <a:lt1>
        <a:srgbClr val="FFFFFF"/>
      </a:lt1>
      <a:dk2>
        <a:srgbClr val="001871"/>
      </a:dk2>
      <a:lt2>
        <a:srgbClr val="DA291C"/>
      </a:lt2>
      <a:accent1>
        <a:srgbClr val="5B7F95"/>
      </a:accent1>
      <a:accent2>
        <a:srgbClr val="00B2A9"/>
      </a:accent2>
      <a:accent3>
        <a:srgbClr val="FF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主题">
  <a:themeElements>
    <a:clrScheme name="自定义 213">
      <a:dk1>
        <a:sysClr val="windowText" lastClr="000000"/>
      </a:dk1>
      <a:lt1>
        <a:sysClr val="window" lastClr="FFFFFF"/>
      </a:lt1>
      <a:dk2>
        <a:srgbClr val="44546A"/>
      </a:dk2>
      <a:lt2>
        <a:srgbClr val="E7E6E6"/>
      </a:lt2>
      <a:accent1>
        <a:srgbClr val="757070"/>
      </a:accent1>
      <a:accent2>
        <a:srgbClr val="22374C"/>
      </a:accent2>
      <a:accent3>
        <a:srgbClr val="757070"/>
      </a:accent3>
      <a:accent4>
        <a:srgbClr val="22374C"/>
      </a:accent4>
      <a:accent5>
        <a:srgbClr val="757070"/>
      </a:accent5>
      <a:accent6>
        <a:srgbClr val="22374C"/>
      </a:accent6>
      <a:hlink>
        <a:srgbClr val="757070"/>
      </a:hlink>
      <a:folHlink>
        <a:srgbClr val="22374C"/>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3">
            <a:lumMod val="60000"/>
            <a:lumOff val="40000"/>
          </a:schemeClr>
        </a:solidFill>
        <a:ln>
          <a:solidFill>
            <a:schemeClr val="bg1"/>
          </a:solidFill>
        </a:ln>
      </a:spPr>
      <a:bodyPr wrap="square" rtlCol="0">
        <a:spAutoFit/>
      </a:bodyPr>
      <a:lstStyle>
        <a:defPPr>
          <a:defRPr sz="1400" dirty="0" smtClean="0"/>
        </a:defPPr>
      </a:lstStyle>
      <a:style>
        <a:lnRef idx="2">
          <a:schemeClr val="accent5"/>
        </a:lnRef>
        <a:fillRef idx="1">
          <a:schemeClr val="lt1"/>
        </a:fillRef>
        <a:effectRef idx="0">
          <a:schemeClr val="accent5"/>
        </a:effectRef>
        <a:fontRef idx="minor">
          <a:schemeClr val="dk1"/>
        </a:fontRef>
      </a:style>
    </a:txDef>
  </a:objectDefaults>
  <a:extraClrSchemeLst/>
</a:theme>
</file>

<file path=ppt/theme/theme5.xml><?xml version="1.0" encoding="utf-8"?>
<a:theme xmlns:a="http://schemas.openxmlformats.org/drawingml/2006/main" name="2_3DS Corporate Template_2013">
  <a:themeElements>
    <a:clrScheme name="3DS Colors V1.0">
      <a:dk1>
        <a:srgbClr val="5B7F95"/>
      </a:dk1>
      <a:lt1>
        <a:srgbClr val="FFFFFF"/>
      </a:lt1>
      <a:dk2>
        <a:srgbClr val="001871"/>
      </a:dk2>
      <a:lt2>
        <a:srgbClr val="DA291C"/>
      </a:lt2>
      <a:accent1>
        <a:srgbClr val="5B7F95"/>
      </a:accent1>
      <a:accent2>
        <a:srgbClr val="00B2A9"/>
      </a:accent2>
      <a:accent3>
        <a:srgbClr val="FF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17589</TotalTime>
  <Words>2949</Words>
  <Application>Microsoft Office PowerPoint</Application>
  <PresentationFormat>宽屏</PresentationFormat>
  <Paragraphs>365</Paragraphs>
  <Slides>20</Slides>
  <Notes>4</Notes>
  <HiddenSlides>0</HiddenSlides>
  <MMClips>0</MMClips>
  <ScaleCrop>false</ScaleCrop>
  <HeadingPairs>
    <vt:vector size="8" baseType="variant">
      <vt:variant>
        <vt:lpstr>已用的字体</vt:lpstr>
      </vt:variant>
      <vt:variant>
        <vt:i4>14</vt:i4>
      </vt:variant>
      <vt:variant>
        <vt:lpstr>主题</vt:lpstr>
      </vt:variant>
      <vt:variant>
        <vt:i4>6</vt:i4>
      </vt:variant>
      <vt:variant>
        <vt:lpstr>嵌入 OLE 服务器</vt:lpstr>
      </vt:variant>
      <vt:variant>
        <vt:i4>1</vt:i4>
      </vt:variant>
      <vt:variant>
        <vt:lpstr>幻灯片标题</vt:lpstr>
      </vt:variant>
      <vt:variant>
        <vt:i4>20</vt:i4>
      </vt:variant>
    </vt:vector>
  </HeadingPairs>
  <TitlesOfParts>
    <vt:vector size="41" baseType="lpstr">
      <vt:lpstr>Microsoft YaHei Light</vt:lpstr>
      <vt:lpstr>等线</vt:lpstr>
      <vt:lpstr>等线 Light</vt:lpstr>
      <vt:lpstr>华文楷体</vt:lpstr>
      <vt:lpstr>宋体</vt:lpstr>
      <vt:lpstr>宋体 (正文)</vt:lpstr>
      <vt:lpstr>微软雅黑</vt:lpstr>
      <vt:lpstr>Agency FB</vt:lpstr>
      <vt:lpstr>Arial</vt:lpstr>
      <vt:lpstr>Arial Narrow</vt:lpstr>
      <vt:lpstr>Calibri</vt:lpstr>
      <vt:lpstr>Century Gothic</vt:lpstr>
      <vt:lpstr>Impact</vt:lpstr>
      <vt:lpstr>Wingdings</vt:lpstr>
      <vt:lpstr>3DS Corporate Template_2013</vt:lpstr>
      <vt:lpstr>1_3DS Corporate Template_2013</vt:lpstr>
      <vt:lpstr>主题</vt:lpstr>
      <vt:lpstr>2_自定义设计方案</vt:lpstr>
      <vt:lpstr>2_3DS Corporate Template_2013</vt:lpstr>
      <vt:lpstr>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HLT</cp:lastModifiedBy>
  <cp:revision>1022</cp:revision>
  <dcterms:created xsi:type="dcterms:W3CDTF">2021-04-13T02:36:02Z</dcterms:created>
  <dcterms:modified xsi:type="dcterms:W3CDTF">2023-07-31T00:03:39Z</dcterms:modified>
</cp:coreProperties>
</file>